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8288000" cy="10287000"/>
  <p:notesSz cx="6858000" cy="9144000"/>
  <p:embeddedFontLst>
    <p:embeddedFont>
      <p:font typeface="Adam Script" pitchFamily="2" charset="-78"/>
      <p:regular r:id="rId46"/>
    </p:embeddedFont>
    <p:embeddedFont>
      <p:font typeface="Cardo Bold" panose="02020804080000020003" pitchFamily="18" charset="-79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4604" autoAdjust="0"/>
  </p:normalViewPr>
  <p:slideViewPr>
    <p:cSldViewPr>
      <p:cViewPr varScale="1">
        <p:scale>
          <a:sx n="76" d="100"/>
          <a:sy n="76" d="100"/>
        </p:scale>
        <p:origin x="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BTUmDlgpI2w" TargetMode="Externa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jpeg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jpeg"/><Relationship Id="rId18" Type="http://schemas.openxmlformats.org/officeDocument/2006/relationships/image" Target="../media/image16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17" Type="http://schemas.openxmlformats.org/officeDocument/2006/relationships/image" Target="../media/image160.jpeg"/><Relationship Id="rId2" Type="http://schemas.openxmlformats.org/officeDocument/2006/relationships/image" Target="../media/image145.jpeg"/><Relationship Id="rId16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5" Type="http://schemas.openxmlformats.org/officeDocument/2006/relationships/image" Target="../media/image15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Relationship Id="rId14" Type="http://schemas.openxmlformats.org/officeDocument/2006/relationships/image" Target="../media/image1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2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5" Type="http://schemas.openxmlformats.org/officeDocument/2006/relationships/image" Target="../media/image165.jpeg"/><Relationship Id="rId15" Type="http://schemas.openxmlformats.org/officeDocument/2006/relationships/image" Target="../media/image175.jpeg"/><Relationship Id="rId10" Type="http://schemas.openxmlformats.org/officeDocument/2006/relationships/image" Target="../media/image17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Relationship Id="rId14" Type="http://schemas.openxmlformats.org/officeDocument/2006/relationships/image" Target="../media/image1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undacja-echo.pl/30-lat-fundacji-echo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1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3938587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400175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Obchody 30-lecia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2338" y="6557963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13 czerwca 2025r.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467877" cy="5143500"/>
          </a:xfrm>
          <a:custGeom>
            <a:avLst/>
            <a:gdLst/>
            <a:ahLst/>
            <a:cxnLst/>
            <a:rect l="l" t="t" r="r" b="b"/>
            <a:pathLst>
              <a:path w="7467877" h="5143500">
                <a:moveTo>
                  <a:pt x="0" y="0"/>
                </a:moveTo>
                <a:lnTo>
                  <a:pt x="7467877" y="0"/>
                </a:lnTo>
                <a:lnTo>
                  <a:pt x="746787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467877" y="0"/>
            <a:ext cx="6343650" cy="5143500"/>
          </a:xfrm>
          <a:custGeom>
            <a:avLst/>
            <a:gdLst/>
            <a:ahLst/>
            <a:cxnLst/>
            <a:rect l="l" t="t" r="r" b="b"/>
            <a:pathLst>
              <a:path w="6343650" h="5143500">
                <a:moveTo>
                  <a:pt x="0" y="0"/>
                </a:moveTo>
                <a:lnTo>
                  <a:pt x="6343650" y="0"/>
                </a:lnTo>
                <a:lnTo>
                  <a:pt x="63436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569022" y="6015410"/>
            <a:ext cx="9652005" cy="4271590"/>
          </a:xfrm>
          <a:custGeom>
            <a:avLst/>
            <a:gdLst/>
            <a:ahLst/>
            <a:cxnLst/>
            <a:rect l="l" t="t" r="r" b="b"/>
            <a:pathLst>
              <a:path w="9652005" h="4271590">
                <a:moveTo>
                  <a:pt x="0" y="0"/>
                </a:moveTo>
                <a:lnTo>
                  <a:pt x="9652005" y="0"/>
                </a:lnTo>
                <a:lnTo>
                  <a:pt x="9652005" y="4271590"/>
                </a:lnTo>
                <a:lnTo>
                  <a:pt x="0" y="427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83997" b="-23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5143500"/>
            <a:ext cx="3603726" cy="5143500"/>
          </a:xfrm>
          <a:custGeom>
            <a:avLst/>
            <a:gdLst/>
            <a:ahLst/>
            <a:cxnLst/>
            <a:rect l="l" t="t" r="r" b="b"/>
            <a:pathLst>
              <a:path w="3603726" h="5143500">
                <a:moveTo>
                  <a:pt x="0" y="0"/>
                </a:moveTo>
                <a:lnTo>
                  <a:pt x="3603726" y="0"/>
                </a:lnTo>
                <a:lnTo>
                  <a:pt x="360372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3811527" y="0"/>
            <a:ext cx="4630340" cy="5888743"/>
          </a:xfrm>
          <a:custGeom>
            <a:avLst/>
            <a:gdLst/>
            <a:ahLst/>
            <a:cxnLst/>
            <a:rect l="l" t="t" r="r" b="b"/>
            <a:pathLst>
              <a:path w="4630340" h="5888743">
                <a:moveTo>
                  <a:pt x="0" y="0"/>
                </a:moveTo>
                <a:lnTo>
                  <a:pt x="4630339" y="0"/>
                </a:lnTo>
                <a:lnTo>
                  <a:pt x="4630339" y="5888743"/>
                </a:lnTo>
                <a:lnTo>
                  <a:pt x="0" y="58887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344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3603726" y="5143500"/>
            <a:ext cx="4102515" cy="5143500"/>
          </a:xfrm>
          <a:custGeom>
            <a:avLst/>
            <a:gdLst/>
            <a:ahLst/>
            <a:cxnLst/>
            <a:rect l="l" t="t" r="r" b="b"/>
            <a:pathLst>
              <a:path w="4102515" h="5143500">
                <a:moveTo>
                  <a:pt x="0" y="0"/>
                </a:moveTo>
                <a:lnTo>
                  <a:pt x="4102515" y="0"/>
                </a:lnTo>
                <a:lnTo>
                  <a:pt x="41025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87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7825500" y="7171936"/>
            <a:ext cx="2637000" cy="3259952"/>
          </a:xfrm>
          <a:custGeom>
            <a:avLst/>
            <a:gdLst/>
            <a:ahLst/>
            <a:cxnLst/>
            <a:rect l="l" t="t" r="r" b="b"/>
            <a:pathLst>
              <a:path w="2637000" h="3259952">
                <a:moveTo>
                  <a:pt x="0" y="0"/>
                </a:moveTo>
                <a:lnTo>
                  <a:pt x="2637000" y="0"/>
                </a:lnTo>
                <a:lnTo>
                  <a:pt x="2637000" y="3259952"/>
                </a:lnTo>
                <a:lnTo>
                  <a:pt x="0" y="325995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8899" t="-11598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706241" y="5143500"/>
            <a:ext cx="6105285" cy="2419304"/>
          </a:xfrm>
          <a:custGeom>
            <a:avLst/>
            <a:gdLst/>
            <a:ahLst/>
            <a:cxnLst/>
            <a:rect l="l" t="t" r="r" b="b"/>
            <a:pathLst>
              <a:path w="6105285" h="2419304">
                <a:moveTo>
                  <a:pt x="0" y="0"/>
                </a:moveTo>
                <a:lnTo>
                  <a:pt x="6105286" y="0"/>
                </a:lnTo>
                <a:lnTo>
                  <a:pt x="6105286" y="2419304"/>
                </a:lnTo>
                <a:lnTo>
                  <a:pt x="0" y="241930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488" r="-2488" b="-255629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843742" y="-1348695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59" y="0"/>
                </a:lnTo>
                <a:lnTo>
                  <a:pt x="4310159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110339" y="3918303"/>
            <a:ext cx="6470730" cy="4585742"/>
          </a:xfrm>
          <a:custGeom>
            <a:avLst/>
            <a:gdLst/>
            <a:ahLst/>
            <a:cxnLst/>
            <a:rect l="l" t="t" r="r" b="b"/>
            <a:pathLst>
              <a:path w="6470730" h="4585742">
                <a:moveTo>
                  <a:pt x="0" y="0"/>
                </a:moveTo>
                <a:lnTo>
                  <a:pt x="6470731" y="0"/>
                </a:lnTo>
                <a:lnTo>
                  <a:pt x="6470731" y="4585741"/>
                </a:lnTo>
                <a:lnTo>
                  <a:pt x="0" y="45857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58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173678" y="3918303"/>
            <a:ext cx="6114322" cy="4585742"/>
          </a:xfrm>
          <a:custGeom>
            <a:avLst/>
            <a:gdLst/>
            <a:ahLst/>
            <a:cxnLst/>
            <a:rect l="l" t="t" r="r" b="b"/>
            <a:pathLst>
              <a:path w="6114322" h="4585742">
                <a:moveTo>
                  <a:pt x="0" y="0"/>
                </a:moveTo>
                <a:lnTo>
                  <a:pt x="6114322" y="0"/>
                </a:lnTo>
                <a:lnTo>
                  <a:pt x="6114322" y="4585741"/>
                </a:lnTo>
                <a:lnTo>
                  <a:pt x="0" y="458574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3983" y="3918303"/>
            <a:ext cx="6114322" cy="4585742"/>
          </a:xfrm>
          <a:custGeom>
            <a:avLst/>
            <a:gdLst/>
            <a:ahLst/>
            <a:cxnLst/>
            <a:rect l="l" t="t" r="r" b="b"/>
            <a:pathLst>
              <a:path w="6114322" h="4585742">
                <a:moveTo>
                  <a:pt x="0" y="0"/>
                </a:moveTo>
                <a:lnTo>
                  <a:pt x="6114322" y="0"/>
                </a:lnTo>
                <a:lnTo>
                  <a:pt x="6114322" y="4585741"/>
                </a:lnTo>
                <a:lnTo>
                  <a:pt x="0" y="45857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289179" y="1788191"/>
            <a:ext cx="13709643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0"/>
              </a:lnSpc>
            </a:pPr>
            <a:r>
              <a:rPr lang="en-US" sz="8100" spc="-623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Spotkanie Rodziców, którzy   tworzyli Fundacje -ECHO- od   początku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843742" y="-1348695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59" y="0"/>
                </a:lnTo>
                <a:lnTo>
                  <a:pt x="4310159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124775" y="4104408"/>
            <a:ext cx="6050166" cy="4537625"/>
          </a:xfrm>
          <a:custGeom>
            <a:avLst/>
            <a:gdLst/>
            <a:ahLst/>
            <a:cxnLst/>
            <a:rect l="l" t="t" r="r" b="b"/>
            <a:pathLst>
              <a:path w="6050166" h="4537625">
                <a:moveTo>
                  <a:pt x="0" y="0"/>
                </a:moveTo>
                <a:lnTo>
                  <a:pt x="6050166" y="0"/>
                </a:lnTo>
                <a:lnTo>
                  <a:pt x="6050166" y="4537624"/>
                </a:lnTo>
                <a:lnTo>
                  <a:pt x="0" y="453762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096563" y="5743996"/>
            <a:ext cx="6057338" cy="4543004"/>
          </a:xfrm>
          <a:custGeom>
            <a:avLst/>
            <a:gdLst/>
            <a:ahLst/>
            <a:cxnLst/>
            <a:rect l="l" t="t" r="r" b="b"/>
            <a:pathLst>
              <a:path w="6057338" h="4543004">
                <a:moveTo>
                  <a:pt x="0" y="0"/>
                </a:moveTo>
                <a:lnTo>
                  <a:pt x="6057338" y="0"/>
                </a:lnTo>
                <a:lnTo>
                  <a:pt x="6057338" y="4543004"/>
                </a:lnTo>
                <a:lnTo>
                  <a:pt x="0" y="45430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17535" y="2994378"/>
            <a:ext cx="5395892" cy="4046919"/>
          </a:xfrm>
          <a:custGeom>
            <a:avLst/>
            <a:gdLst/>
            <a:ahLst/>
            <a:cxnLst/>
            <a:rect l="l" t="t" r="r" b="b"/>
            <a:pathLst>
              <a:path w="5395892" h="4046919">
                <a:moveTo>
                  <a:pt x="0" y="0"/>
                </a:moveTo>
                <a:lnTo>
                  <a:pt x="5395893" y="0"/>
                </a:lnTo>
                <a:lnTo>
                  <a:pt x="5395893" y="4046919"/>
                </a:lnTo>
                <a:lnTo>
                  <a:pt x="0" y="40469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289179" y="1066518"/>
            <a:ext cx="13709643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0"/>
              </a:lnSpc>
            </a:pPr>
            <a:r>
              <a:rPr lang="en-US" sz="8100" spc="-623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Spotkanie  pierwszych Podopiecznych Fundacji  -ECHO-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9061132"/>
            <a:ext cx="13709643" cy="100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0"/>
              </a:lnSpc>
            </a:pPr>
            <a:r>
              <a:rPr lang="en-US" sz="8100" spc="-623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EMERYCI</a:t>
            </a:r>
          </a:p>
        </p:txBody>
      </p:sp>
      <p:sp>
        <p:nvSpPr>
          <p:cNvPr id="9" name="Freeform 9"/>
          <p:cNvSpPr/>
          <p:nvPr/>
        </p:nvSpPr>
        <p:spPr>
          <a:xfrm>
            <a:off x="9144000" y="2994378"/>
            <a:ext cx="5395892" cy="4046919"/>
          </a:xfrm>
          <a:custGeom>
            <a:avLst/>
            <a:gdLst/>
            <a:ahLst/>
            <a:cxnLst/>
            <a:rect l="l" t="t" r="r" b="b"/>
            <a:pathLst>
              <a:path w="5395892" h="4046919">
                <a:moveTo>
                  <a:pt x="0" y="0"/>
                </a:moveTo>
                <a:lnTo>
                  <a:pt x="5395892" y="0"/>
                </a:lnTo>
                <a:lnTo>
                  <a:pt x="5395892" y="4046919"/>
                </a:lnTo>
                <a:lnTo>
                  <a:pt x="0" y="404691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173678" y="3348440"/>
            <a:ext cx="6114322" cy="4585742"/>
          </a:xfrm>
          <a:custGeom>
            <a:avLst/>
            <a:gdLst/>
            <a:ahLst/>
            <a:cxnLst/>
            <a:rect l="l" t="t" r="r" b="b"/>
            <a:pathLst>
              <a:path w="6114322" h="4585742">
                <a:moveTo>
                  <a:pt x="0" y="0"/>
                </a:moveTo>
                <a:lnTo>
                  <a:pt x="6114322" y="0"/>
                </a:lnTo>
                <a:lnTo>
                  <a:pt x="6114322" y="4585742"/>
                </a:lnTo>
                <a:lnTo>
                  <a:pt x="0" y="45857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843742" y="-1348695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59" y="0"/>
                </a:lnTo>
                <a:lnTo>
                  <a:pt x="4310159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819966" y="3348440"/>
            <a:ext cx="6648067" cy="4585742"/>
          </a:xfrm>
          <a:custGeom>
            <a:avLst/>
            <a:gdLst/>
            <a:ahLst/>
            <a:cxnLst/>
            <a:rect l="l" t="t" r="r" b="b"/>
            <a:pathLst>
              <a:path w="6648067" h="4585742">
                <a:moveTo>
                  <a:pt x="0" y="0"/>
                </a:moveTo>
                <a:lnTo>
                  <a:pt x="6648068" y="0"/>
                </a:lnTo>
                <a:lnTo>
                  <a:pt x="6648068" y="4585742"/>
                </a:lnTo>
                <a:lnTo>
                  <a:pt x="0" y="458574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545" t="-23315" r="-586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1432" y="3351427"/>
            <a:ext cx="5841398" cy="4582754"/>
          </a:xfrm>
          <a:custGeom>
            <a:avLst/>
            <a:gdLst/>
            <a:ahLst/>
            <a:cxnLst/>
            <a:rect l="l" t="t" r="r" b="b"/>
            <a:pathLst>
              <a:path w="5841398" h="4582754">
                <a:moveTo>
                  <a:pt x="0" y="0"/>
                </a:moveTo>
                <a:lnTo>
                  <a:pt x="5841398" y="0"/>
                </a:lnTo>
                <a:lnTo>
                  <a:pt x="5841398" y="4582755"/>
                </a:lnTo>
                <a:lnTo>
                  <a:pt x="0" y="458275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46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28700" y="1066518"/>
            <a:ext cx="16230600" cy="285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8100" spc="-623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Spotkanie  pierwszych Podopiecznych Fundacji-ECHO-</a:t>
            </a:r>
          </a:p>
          <a:p>
            <a:pPr marL="0" lvl="0" indent="0" algn="ctr">
              <a:lnSpc>
                <a:spcPts val="7290"/>
              </a:lnSpc>
            </a:pPr>
            <a:endParaRPr lang="en-US" sz="8100" spc="-623">
              <a:solidFill>
                <a:srgbClr val="D6A875"/>
              </a:solidFill>
              <a:latin typeface="Adam Script"/>
              <a:ea typeface="Adam Script"/>
              <a:cs typeface="Adam Script"/>
              <a:sym typeface="Adam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8708707"/>
            <a:ext cx="16230600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8100" spc="-623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ECHO MŁOLDZIEŻ</a:t>
            </a:r>
          </a:p>
          <a:p>
            <a:pPr marL="0" lvl="0" indent="0" algn="ctr">
              <a:lnSpc>
                <a:spcPts val="7290"/>
              </a:lnSpc>
            </a:pPr>
            <a:endParaRPr lang="en-US" sz="8100" spc="-623">
              <a:solidFill>
                <a:srgbClr val="D6A875"/>
              </a:solidFill>
              <a:latin typeface="Adam Script"/>
              <a:ea typeface="Adam Script"/>
              <a:cs typeface="Adam Script"/>
              <a:sym typeface="Adam Scrip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366046" y="530203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0" y="0"/>
                </a:lnTo>
                <a:lnTo>
                  <a:pt x="3297770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513506" y="4235962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13506" y="1400175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Gala  z  okazji  30lecia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6969638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21  maja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8069329" cy="5143500"/>
          </a:xfrm>
          <a:custGeom>
            <a:avLst/>
            <a:gdLst/>
            <a:ahLst/>
            <a:cxnLst/>
            <a:rect l="l" t="t" r="r" b="b"/>
            <a:pathLst>
              <a:path w="8069329" h="5143500">
                <a:moveTo>
                  <a:pt x="0" y="0"/>
                </a:moveTo>
                <a:lnTo>
                  <a:pt x="8069329" y="0"/>
                </a:lnTo>
                <a:lnTo>
                  <a:pt x="806932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5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544430" y="446159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560315" y="-681903"/>
            <a:ext cx="10727685" cy="5825403"/>
          </a:xfrm>
          <a:custGeom>
            <a:avLst/>
            <a:gdLst/>
            <a:ahLst/>
            <a:cxnLst/>
            <a:rect l="l" t="t" r="r" b="b"/>
            <a:pathLst>
              <a:path w="10727685" h="5825403">
                <a:moveTo>
                  <a:pt x="0" y="0"/>
                </a:moveTo>
                <a:lnTo>
                  <a:pt x="10727685" y="0"/>
                </a:lnTo>
                <a:lnTo>
                  <a:pt x="10727685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9287" b="-192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7560315" cy="5143500"/>
          </a:xfrm>
          <a:custGeom>
            <a:avLst/>
            <a:gdLst/>
            <a:ahLst/>
            <a:cxnLst/>
            <a:rect l="l" t="t" r="r" b="b"/>
            <a:pathLst>
              <a:path w="7560315" h="5143500">
                <a:moveTo>
                  <a:pt x="0" y="0"/>
                </a:moveTo>
                <a:lnTo>
                  <a:pt x="7560315" y="0"/>
                </a:lnTo>
                <a:lnTo>
                  <a:pt x="756031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5650" b="-1325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859930" y="5143500"/>
            <a:ext cx="3248158" cy="5300480"/>
          </a:xfrm>
          <a:custGeom>
            <a:avLst/>
            <a:gdLst/>
            <a:ahLst/>
            <a:cxnLst/>
            <a:rect l="l" t="t" r="r" b="b"/>
            <a:pathLst>
              <a:path w="3248158" h="5300480">
                <a:moveTo>
                  <a:pt x="0" y="0"/>
                </a:moveTo>
                <a:lnTo>
                  <a:pt x="3248158" y="0"/>
                </a:lnTo>
                <a:lnTo>
                  <a:pt x="3248158" y="5300480"/>
                </a:lnTo>
                <a:lnTo>
                  <a:pt x="0" y="53004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4076" r="-90699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65724" y="0"/>
            <a:ext cx="8743570" cy="6099803"/>
          </a:xfrm>
          <a:custGeom>
            <a:avLst/>
            <a:gdLst/>
            <a:ahLst/>
            <a:cxnLst/>
            <a:rect l="l" t="t" r="r" b="b"/>
            <a:pathLst>
              <a:path w="8743570" h="6099803">
                <a:moveTo>
                  <a:pt x="0" y="0"/>
                </a:moveTo>
                <a:lnTo>
                  <a:pt x="8743570" y="0"/>
                </a:lnTo>
                <a:lnTo>
                  <a:pt x="8743570" y="6099803"/>
                </a:lnTo>
                <a:lnTo>
                  <a:pt x="0" y="60998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55" r="-23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1581894" y="-98516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19" y="0"/>
                </a:lnTo>
                <a:lnTo>
                  <a:pt x="11039819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6374720"/>
            <a:ext cx="5868421" cy="3912280"/>
          </a:xfrm>
          <a:custGeom>
            <a:avLst/>
            <a:gdLst/>
            <a:ahLst/>
            <a:cxnLst/>
            <a:rect l="l" t="t" r="r" b="b"/>
            <a:pathLst>
              <a:path w="5868421" h="3912280">
                <a:moveTo>
                  <a:pt x="0" y="0"/>
                </a:moveTo>
                <a:lnTo>
                  <a:pt x="5868421" y="0"/>
                </a:lnTo>
                <a:lnTo>
                  <a:pt x="5868421" y="3912280"/>
                </a:lnTo>
                <a:lnTo>
                  <a:pt x="0" y="39122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007205" y="6099803"/>
            <a:ext cx="6280795" cy="4187197"/>
          </a:xfrm>
          <a:custGeom>
            <a:avLst/>
            <a:gdLst/>
            <a:ahLst/>
            <a:cxnLst/>
            <a:rect l="l" t="t" r="r" b="b"/>
            <a:pathLst>
              <a:path w="6280795" h="4187197">
                <a:moveTo>
                  <a:pt x="0" y="0"/>
                </a:moveTo>
                <a:lnTo>
                  <a:pt x="6280795" y="0"/>
                </a:lnTo>
                <a:lnTo>
                  <a:pt x="6280795" y="4187197"/>
                </a:lnTo>
                <a:lnTo>
                  <a:pt x="0" y="418719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938015" y="-299489"/>
            <a:ext cx="8648743" cy="6683734"/>
          </a:xfrm>
          <a:custGeom>
            <a:avLst/>
            <a:gdLst/>
            <a:ahLst/>
            <a:cxnLst/>
            <a:rect l="l" t="t" r="r" b="b"/>
            <a:pathLst>
              <a:path w="8648743" h="6683734">
                <a:moveTo>
                  <a:pt x="0" y="0"/>
                </a:moveTo>
                <a:lnTo>
                  <a:pt x="8648743" y="0"/>
                </a:lnTo>
                <a:lnTo>
                  <a:pt x="8648743" y="6683734"/>
                </a:lnTo>
                <a:lnTo>
                  <a:pt x="0" y="66837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094" r="-25552" b="-101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354501" y="6374720"/>
            <a:ext cx="7232257" cy="3912280"/>
          </a:xfrm>
          <a:custGeom>
            <a:avLst/>
            <a:gdLst/>
            <a:ahLst/>
            <a:cxnLst/>
            <a:rect l="l" t="t" r="r" b="b"/>
            <a:pathLst>
              <a:path w="7232257" h="3912280">
                <a:moveTo>
                  <a:pt x="0" y="0"/>
                </a:moveTo>
                <a:lnTo>
                  <a:pt x="7232257" y="0"/>
                </a:lnTo>
                <a:lnTo>
                  <a:pt x="7232257" y="3912280"/>
                </a:lnTo>
                <a:lnTo>
                  <a:pt x="0" y="39122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324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18848" y="691851"/>
            <a:ext cx="15241141" cy="85664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2253266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Dzień  Dziecka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7212646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31  maja  2025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11354635" cy="9258300"/>
          </a:xfrm>
          <a:custGeom>
            <a:avLst/>
            <a:gdLst/>
            <a:ahLst/>
            <a:cxnLst/>
            <a:rect l="l" t="t" r="r" b="b"/>
            <a:pathLst>
              <a:path w="11354635" h="9258300">
                <a:moveTo>
                  <a:pt x="0" y="0"/>
                </a:moveTo>
                <a:lnTo>
                  <a:pt x="11354635" y="0"/>
                </a:lnTo>
                <a:lnTo>
                  <a:pt x="1135463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1587" t="-12026" b="-867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1285016" y="-590700"/>
            <a:ext cx="5908310" cy="5111442"/>
          </a:xfrm>
          <a:custGeom>
            <a:avLst/>
            <a:gdLst/>
            <a:ahLst/>
            <a:cxnLst/>
            <a:rect l="l" t="t" r="r" b="b"/>
            <a:pathLst>
              <a:path w="5908310" h="5111442">
                <a:moveTo>
                  <a:pt x="0" y="0"/>
                </a:moveTo>
                <a:lnTo>
                  <a:pt x="5908310" y="0"/>
                </a:lnTo>
                <a:lnTo>
                  <a:pt x="5908310" y="5111442"/>
                </a:lnTo>
                <a:lnTo>
                  <a:pt x="0" y="511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283" t="-18727" r="-2366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354635" y="4520742"/>
            <a:ext cx="6933365" cy="5766258"/>
          </a:xfrm>
          <a:custGeom>
            <a:avLst/>
            <a:gdLst/>
            <a:ahLst/>
            <a:cxnLst/>
            <a:rect l="l" t="t" r="r" b="b"/>
            <a:pathLst>
              <a:path w="6933365" h="5766258">
                <a:moveTo>
                  <a:pt x="0" y="0"/>
                </a:moveTo>
                <a:lnTo>
                  <a:pt x="6933365" y="0"/>
                </a:lnTo>
                <a:lnTo>
                  <a:pt x="6933365" y="5766258"/>
                </a:lnTo>
                <a:lnTo>
                  <a:pt x="0" y="57662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444" r="-544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392509" y="-50488"/>
            <a:ext cx="3895491" cy="6231087"/>
          </a:xfrm>
          <a:custGeom>
            <a:avLst/>
            <a:gdLst/>
            <a:ahLst/>
            <a:cxnLst/>
            <a:rect l="l" t="t" r="r" b="b"/>
            <a:pathLst>
              <a:path w="3895491" h="6231087">
                <a:moveTo>
                  <a:pt x="0" y="0"/>
                </a:moveTo>
                <a:lnTo>
                  <a:pt x="3895491" y="0"/>
                </a:lnTo>
                <a:lnTo>
                  <a:pt x="3895491" y="6231087"/>
                </a:lnTo>
                <a:lnTo>
                  <a:pt x="0" y="62310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996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4623294" y="0"/>
            <a:ext cx="5107582" cy="4571230"/>
          </a:xfrm>
          <a:custGeom>
            <a:avLst/>
            <a:gdLst/>
            <a:ahLst/>
            <a:cxnLst/>
            <a:rect l="l" t="t" r="r" b="b"/>
            <a:pathLst>
              <a:path w="5107582" h="4571230">
                <a:moveTo>
                  <a:pt x="0" y="0"/>
                </a:moveTo>
                <a:lnTo>
                  <a:pt x="5107582" y="0"/>
                </a:lnTo>
                <a:lnTo>
                  <a:pt x="5107582" y="4571230"/>
                </a:lnTo>
                <a:lnTo>
                  <a:pt x="0" y="45712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9984" t="-50534" r="-96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297536" y="0"/>
            <a:ext cx="6094973" cy="4571230"/>
          </a:xfrm>
          <a:custGeom>
            <a:avLst/>
            <a:gdLst/>
            <a:ahLst/>
            <a:cxnLst/>
            <a:rect l="l" t="t" r="r" b="b"/>
            <a:pathLst>
              <a:path w="6094973" h="4571230">
                <a:moveTo>
                  <a:pt x="0" y="0"/>
                </a:moveTo>
                <a:lnTo>
                  <a:pt x="6094973" y="0"/>
                </a:lnTo>
                <a:lnTo>
                  <a:pt x="6094973" y="4571230"/>
                </a:lnTo>
                <a:lnTo>
                  <a:pt x="0" y="457123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9402" r="-175" b="-4163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281313" y="0"/>
            <a:ext cx="15725375" cy="10287000"/>
          </a:xfrm>
          <a:custGeom>
            <a:avLst/>
            <a:gdLst/>
            <a:ahLst/>
            <a:cxnLst/>
            <a:rect l="l" t="t" r="r" b="b"/>
            <a:pathLst>
              <a:path w="15725375" h="10287000">
                <a:moveTo>
                  <a:pt x="0" y="0"/>
                </a:moveTo>
                <a:lnTo>
                  <a:pt x="15725374" y="0"/>
                </a:lnTo>
                <a:lnTo>
                  <a:pt x="157253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2" b="-3882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907" y="-1512340"/>
            <a:ext cx="9090349" cy="6817761"/>
          </a:xfrm>
          <a:custGeom>
            <a:avLst/>
            <a:gdLst/>
            <a:ahLst/>
            <a:cxnLst/>
            <a:rect l="l" t="t" r="r" b="b"/>
            <a:pathLst>
              <a:path w="9090349" h="6817761">
                <a:moveTo>
                  <a:pt x="0" y="0"/>
                </a:moveTo>
                <a:lnTo>
                  <a:pt x="9090348" y="0"/>
                </a:lnTo>
                <a:lnTo>
                  <a:pt x="9090348" y="6817762"/>
                </a:lnTo>
                <a:lnTo>
                  <a:pt x="0" y="68177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5305422"/>
            <a:ext cx="9414565" cy="4981578"/>
          </a:xfrm>
          <a:custGeom>
            <a:avLst/>
            <a:gdLst/>
            <a:ahLst/>
            <a:cxnLst/>
            <a:rect l="l" t="t" r="r" b="b"/>
            <a:pathLst>
              <a:path w="9414565" h="4981578">
                <a:moveTo>
                  <a:pt x="0" y="0"/>
                </a:moveTo>
                <a:lnTo>
                  <a:pt x="9414565" y="0"/>
                </a:lnTo>
                <a:lnTo>
                  <a:pt x="9414565" y="4981578"/>
                </a:lnTo>
                <a:lnTo>
                  <a:pt x="0" y="498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7174" r="-38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9414565" y="3661446"/>
            <a:ext cx="8873435" cy="6625554"/>
          </a:xfrm>
          <a:custGeom>
            <a:avLst/>
            <a:gdLst/>
            <a:ahLst/>
            <a:cxnLst/>
            <a:rect l="l" t="t" r="r" b="b"/>
            <a:pathLst>
              <a:path w="8873435" h="6625554">
                <a:moveTo>
                  <a:pt x="0" y="0"/>
                </a:moveTo>
                <a:lnTo>
                  <a:pt x="8873435" y="0"/>
                </a:lnTo>
                <a:lnTo>
                  <a:pt x="8873435" y="6625554"/>
                </a:lnTo>
                <a:lnTo>
                  <a:pt x="0" y="66255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22" b="-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8796441" y="-1512340"/>
            <a:ext cx="9491559" cy="5173785"/>
          </a:xfrm>
          <a:custGeom>
            <a:avLst/>
            <a:gdLst/>
            <a:ahLst/>
            <a:cxnLst/>
            <a:rect l="l" t="t" r="r" b="b"/>
            <a:pathLst>
              <a:path w="9491559" h="5173785">
                <a:moveTo>
                  <a:pt x="0" y="0"/>
                </a:moveTo>
                <a:lnTo>
                  <a:pt x="9491559" y="0"/>
                </a:lnTo>
                <a:lnTo>
                  <a:pt x="9491559" y="5173786"/>
                </a:lnTo>
                <a:lnTo>
                  <a:pt x="0" y="51737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613" b="-279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283808" y="-1688595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4" y="0"/>
                </a:lnTo>
                <a:lnTo>
                  <a:pt x="5720384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6198112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908152"/>
            <a:ext cx="13709643" cy="404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Uroczysta  kolacja  Restauracja Ceska Kozlovna</a:t>
            </a:r>
          </a:p>
          <a:p>
            <a:pPr marL="0" lvl="0" indent="0" algn="ctr">
              <a:lnSpc>
                <a:spcPts val="11686"/>
              </a:lnSpc>
            </a:pPr>
            <a:endParaRPr lang="en-US" sz="10599" spc="-816">
              <a:solidFill>
                <a:srgbClr val="D6A875"/>
              </a:solidFill>
              <a:latin typeface="Adam Script"/>
              <a:ea typeface="Adam Script"/>
              <a:cs typeface="Adam Script"/>
              <a:sym typeface="Adam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41483" y="7372350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13 czerwca 2025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33215" y="-9525"/>
            <a:ext cx="5697188" cy="3944886"/>
          </a:xfrm>
          <a:custGeom>
            <a:avLst/>
            <a:gdLst/>
            <a:ahLst/>
            <a:cxnLst/>
            <a:rect l="l" t="t" r="r" b="b"/>
            <a:pathLst>
              <a:path w="5697188" h="3944886">
                <a:moveTo>
                  <a:pt x="0" y="0"/>
                </a:moveTo>
                <a:lnTo>
                  <a:pt x="5697188" y="0"/>
                </a:lnTo>
                <a:lnTo>
                  <a:pt x="5697188" y="3944886"/>
                </a:lnTo>
                <a:lnTo>
                  <a:pt x="0" y="39448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83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830371"/>
            <a:ext cx="4163973" cy="2646651"/>
          </a:xfrm>
          <a:custGeom>
            <a:avLst/>
            <a:gdLst/>
            <a:ahLst/>
            <a:cxnLst/>
            <a:rect l="l" t="t" r="r" b="b"/>
            <a:pathLst>
              <a:path w="4163973" h="2646651">
                <a:moveTo>
                  <a:pt x="0" y="0"/>
                </a:moveTo>
                <a:lnTo>
                  <a:pt x="4163973" y="0"/>
                </a:lnTo>
                <a:lnTo>
                  <a:pt x="4163973" y="2646651"/>
                </a:lnTo>
                <a:lnTo>
                  <a:pt x="0" y="264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85" t="-5419" r="-2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163973" y="3078809"/>
            <a:ext cx="5378853" cy="4129382"/>
          </a:xfrm>
          <a:custGeom>
            <a:avLst/>
            <a:gdLst/>
            <a:ahLst/>
            <a:cxnLst/>
            <a:rect l="l" t="t" r="r" b="b"/>
            <a:pathLst>
              <a:path w="5378853" h="4129382">
                <a:moveTo>
                  <a:pt x="0" y="0"/>
                </a:moveTo>
                <a:lnTo>
                  <a:pt x="5378854" y="0"/>
                </a:lnTo>
                <a:lnTo>
                  <a:pt x="5378854" y="4129382"/>
                </a:lnTo>
                <a:lnTo>
                  <a:pt x="0" y="412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4189" t="-784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4163973" y="-9525"/>
            <a:ext cx="3791623" cy="3127240"/>
          </a:xfrm>
          <a:custGeom>
            <a:avLst/>
            <a:gdLst/>
            <a:ahLst/>
            <a:cxnLst/>
            <a:rect l="l" t="t" r="r" b="b"/>
            <a:pathLst>
              <a:path w="3791623" h="3127240">
                <a:moveTo>
                  <a:pt x="0" y="0"/>
                </a:moveTo>
                <a:lnTo>
                  <a:pt x="3791623" y="0"/>
                </a:lnTo>
                <a:lnTo>
                  <a:pt x="3791623" y="3127240"/>
                </a:lnTo>
                <a:lnTo>
                  <a:pt x="0" y="312724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79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6477022"/>
            <a:ext cx="6853400" cy="3809978"/>
          </a:xfrm>
          <a:custGeom>
            <a:avLst/>
            <a:gdLst/>
            <a:ahLst/>
            <a:cxnLst/>
            <a:rect l="l" t="t" r="r" b="b"/>
            <a:pathLst>
              <a:path w="6853400" h="3809978">
                <a:moveTo>
                  <a:pt x="0" y="0"/>
                </a:moveTo>
                <a:lnTo>
                  <a:pt x="6853400" y="0"/>
                </a:lnTo>
                <a:lnTo>
                  <a:pt x="6853400" y="3809978"/>
                </a:lnTo>
                <a:lnTo>
                  <a:pt x="0" y="380997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960" b="-99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853400" y="6477022"/>
            <a:ext cx="5917329" cy="3931349"/>
          </a:xfrm>
          <a:custGeom>
            <a:avLst/>
            <a:gdLst/>
            <a:ahLst/>
            <a:cxnLst/>
            <a:rect l="l" t="t" r="r" b="b"/>
            <a:pathLst>
              <a:path w="5917329" h="3931349">
                <a:moveTo>
                  <a:pt x="0" y="0"/>
                </a:moveTo>
                <a:lnTo>
                  <a:pt x="5917329" y="0"/>
                </a:lnTo>
                <a:lnTo>
                  <a:pt x="5917329" y="3931349"/>
                </a:lnTo>
                <a:lnTo>
                  <a:pt x="0" y="393134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0090" r="-971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872925" y="-9525"/>
            <a:ext cx="4415075" cy="3119560"/>
          </a:xfrm>
          <a:custGeom>
            <a:avLst/>
            <a:gdLst/>
            <a:ahLst/>
            <a:cxnLst/>
            <a:rect l="l" t="t" r="r" b="b"/>
            <a:pathLst>
              <a:path w="4415075" h="3119560">
                <a:moveTo>
                  <a:pt x="0" y="0"/>
                </a:moveTo>
                <a:lnTo>
                  <a:pt x="4415075" y="0"/>
                </a:lnTo>
                <a:lnTo>
                  <a:pt x="4415075" y="3119560"/>
                </a:lnTo>
                <a:lnTo>
                  <a:pt x="0" y="311956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147" r="-263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770729" y="3117715"/>
            <a:ext cx="5517271" cy="2943383"/>
          </a:xfrm>
          <a:custGeom>
            <a:avLst/>
            <a:gdLst/>
            <a:ahLst/>
            <a:cxnLst/>
            <a:rect l="l" t="t" r="r" b="b"/>
            <a:pathLst>
              <a:path w="5517271" h="2943383">
                <a:moveTo>
                  <a:pt x="0" y="0"/>
                </a:moveTo>
                <a:lnTo>
                  <a:pt x="5517271" y="0"/>
                </a:lnTo>
                <a:lnTo>
                  <a:pt x="5517271" y="2943383"/>
                </a:lnTo>
                <a:lnTo>
                  <a:pt x="0" y="29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2482" b="-1248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955596" y="-9525"/>
            <a:ext cx="5917329" cy="6486547"/>
          </a:xfrm>
          <a:custGeom>
            <a:avLst/>
            <a:gdLst/>
            <a:ahLst/>
            <a:cxnLst/>
            <a:rect l="l" t="t" r="r" b="b"/>
            <a:pathLst>
              <a:path w="5917329" h="6486547">
                <a:moveTo>
                  <a:pt x="0" y="0"/>
                </a:moveTo>
                <a:lnTo>
                  <a:pt x="5917329" y="0"/>
                </a:lnTo>
                <a:lnTo>
                  <a:pt x="5917329" y="6486547"/>
                </a:lnTo>
                <a:lnTo>
                  <a:pt x="0" y="6486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2317" r="-421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2770729" y="6061098"/>
            <a:ext cx="5517271" cy="4225902"/>
          </a:xfrm>
          <a:custGeom>
            <a:avLst/>
            <a:gdLst/>
            <a:ahLst/>
            <a:cxnLst/>
            <a:rect l="l" t="t" r="r" b="b"/>
            <a:pathLst>
              <a:path w="5517271" h="4225902">
                <a:moveTo>
                  <a:pt x="0" y="0"/>
                </a:moveTo>
                <a:lnTo>
                  <a:pt x="5517271" y="0"/>
                </a:lnTo>
                <a:lnTo>
                  <a:pt x="5517271" y="4225902"/>
                </a:lnTo>
                <a:lnTo>
                  <a:pt x="0" y="4225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4891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03016"/>
            <a:ext cx="7354895" cy="5516171"/>
          </a:xfrm>
          <a:custGeom>
            <a:avLst/>
            <a:gdLst/>
            <a:ahLst/>
            <a:cxnLst/>
            <a:rect l="l" t="t" r="r" b="b"/>
            <a:pathLst>
              <a:path w="7354895" h="5516171">
                <a:moveTo>
                  <a:pt x="0" y="0"/>
                </a:moveTo>
                <a:lnTo>
                  <a:pt x="7354895" y="0"/>
                </a:lnTo>
                <a:lnTo>
                  <a:pt x="7354895" y="5516171"/>
                </a:lnTo>
                <a:lnTo>
                  <a:pt x="0" y="551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54895" y="-873849"/>
            <a:ext cx="6718320" cy="5287004"/>
          </a:xfrm>
          <a:custGeom>
            <a:avLst/>
            <a:gdLst/>
            <a:ahLst/>
            <a:cxnLst/>
            <a:rect l="l" t="t" r="r" b="b"/>
            <a:pathLst>
              <a:path w="6718320" h="5287004">
                <a:moveTo>
                  <a:pt x="0" y="0"/>
                </a:moveTo>
                <a:lnTo>
                  <a:pt x="6718319" y="0"/>
                </a:lnTo>
                <a:lnTo>
                  <a:pt x="6718319" y="5287004"/>
                </a:lnTo>
                <a:lnTo>
                  <a:pt x="0" y="528700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92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091294" y="0"/>
            <a:ext cx="5196706" cy="4413155"/>
          </a:xfrm>
          <a:custGeom>
            <a:avLst/>
            <a:gdLst/>
            <a:ahLst/>
            <a:cxnLst/>
            <a:rect l="l" t="t" r="r" b="b"/>
            <a:pathLst>
              <a:path w="5196706" h="4413155">
                <a:moveTo>
                  <a:pt x="0" y="0"/>
                </a:moveTo>
                <a:lnTo>
                  <a:pt x="5196706" y="0"/>
                </a:lnTo>
                <a:lnTo>
                  <a:pt x="5196706" y="4413155"/>
                </a:lnTo>
                <a:lnTo>
                  <a:pt x="0" y="44131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2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412764" y="4413155"/>
            <a:ext cx="6011138" cy="4049019"/>
          </a:xfrm>
          <a:custGeom>
            <a:avLst/>
            <a:gdLst/>
            <a:ahLst/>
            <a:cxnLst/>
            <a:rect l="l" t="t" r="r" b="b"/>
            <a:pathLst>
              <a:path w="6011138" h="4049019">
                <a:moveTo>
                  <a:pt x="0" y="0"/>
                </a:moveTo>
                <a:lnTo>
                  <a:pt x="6011138" y="0"/>
                </a:lnTo>
                <a:lnTo>
                  <a:pt x="6011138" y="4049019"/>
                </a:lnTo>
                <a:lnTo>
                  <a:pt x="0" y="404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18" r="-5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4413155"/>
            <a:ext cx="8810767" cy="5873845"/>
          </a:xfrm>
          <a:custGeom>
            <a:avLst/>
            <a:gdLst/>
            <a:ahLst/>
            <a:cxnLst/>
            <a:rect l="l" t="t" r="r" b="b"/>
            <a:pathLst>
              <a:path w="8810767" h="5873845">
                <a:moveTo>
                  <a:pt x="0" y="0"/>
                </a:moveTo>
                <a:lnTo>
                  <a:pt x="8810767" y="0"/>
                </a:lnTo>
                <a:lnTo>
                  <a:pt x="8810767" y="5873845"/>
                </a:lnTo>
                <a:lnTo>
                  <a:pt x="0" y="58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149070" y="7529408"/>
            <a:ext cx="3862601" cy="3457784"/>
          </a:xfrm>
          <a:custGeom>
            <a:avLst/>
            <a:gdLst/>
            <a:ahLst/>
            <a:cxnLst/>
            <a:rect l="l" t="t" r="r" b="b"/>
            <a:pathLst>
              <a:path w="3862601" h="3457784">
                <a:moveTo>
                  <a:pt x="0" y="0"/>
                </a:moveTo>
                <a:lnTo>
                  <a:pt x="3862601" y="0"/>
                </a:lnTo>
                <a:lnTo>
                  <a:pt x="3862601" y="3457784"/>
                </a:lnTo>
                <a:lnTo>
                  <a:pt x="0" y="345778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42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437343" y="4413155"/>
            <a:ext cx="6850657" cy="5873845"/>
          </a:xfrm>
          <a:custGeom>
            <a:avLst/>
            <a:gdLst/>
            <a:ahLst/>
            <a:cxnLst/>
            <a:rect l="l" t="t" r="r" b="b"/>
            <a:pathLst>
              <a:path w="6850657" h="5873845">
                <a:moveTo>
                  <a:pt x="0" y="0"/>
                </a:moveTo>
                <a:lnTo>
                  <a:pt x="6850657" y="0"/>
                </a:lnTo>
                <a:lnTo>
                  <a:pt x="6850657" y="5873845"/>
                </a:lnTo>
                <a:lnTo>
                  <a:pt x="0" y="587384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447" r="-1616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45242" y="3644858"/>
            <a:ext cx="6626265" cy="4417510"/>
          </a:xfrm>
          <a:custGeom>
            <a:avLst/>
            <a:gdLst/>
            <a:ahLst/>
            <a:cxnLst/>
            <a:rect l="l" t="t" r="r" b="b"/>
            <a:pathLst>
              <a:path w="6626265" h="4417510">
                <a:moveTo>
                  <a:pt x="0" y="0"/>
                </a:moveTo>
                <a:lnTo>
                  <a:pt x="6626266" y="0"/>
                </a:lnTo>
                <a:lnTo>
                  <a:pt x="6626266" y="4417510"/>
                </a:lnTo>
                <a:lnTo>
                  <a:pt x="0" y="44175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6168756"/>
            <a:ext cx="6585754" cy="4296485"/>
          </a:xfrm>
          <a:custGeom>
            <a:avLst/>
            <a:gdLst/>
            <a:ahLst/>
            <a:cxnLst/>
            <a:rect l="l" t="t" r="r" b="b"/>
            <a:pathLst>
              <a:path w="6585754" h="4296485">
                <a:moveTo>
                  <a:pt x="0" y="0"/>
                </a:moveTo>
                <a:lnTo>
                  <a:pt x="6585754" y="0"/>
                </a:lnTo>
                <a:lnTo>
                  <a:pt x="6585754" y="4296485"/>
                </a:lnTo>
                <a:lnTo>
                  <a:pt x="0" y="42964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094" b="-10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3262357"/>
            <a:ext cx="6585754" cy="4169694"/>
          </a:xfrm>
          <a:custGeom>
            <a:avLst/>
            <a:gdLst/>
            <a:ahLst/>
            <a:cxnLst/>
            <a:rect l="l" t="t" r="r" b="b"/>
            <a:pathLst>
              <a:path w="6585754" h="4169694">
                <a:moveTo>
                  <a:pt x="0" y="0"/>
                </a:moveTo>
                <a:lnTo>
                  <a:pt x="6585754" y="0"/>
                </a:lnTo>
                <a:lnTo>
                  <a:pt x="6585754" y="4169694"/>
                </a:lnTo>
                <a:lnTo>
                  <a:pt x="0" y="416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647" b="-26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6585754" cy="4390503"/>
          </a:xfrm>
          <a:custGeom>
            <a:avLst/>
            <a:gdLst/>
            <a:ahLst/>
            <a:cxnLst/>
            <a:rect l="l" t="t" r="r" b="b"/>
            <a:pathLst>
              <a:path w="6585754" h="4390503">
                <a:moveTo>
                  <a:pt x="0" y="0"/>
                </a:moveTo>
                <a:lnTo>
                  <a:pt x="6585754" y="0"/>
                </a:lnTo>
                <a:lnTo>
                  <a:pt x="6585754" y="4390503"/>
                </a:lnTo>
                <a:lnTo>
                  <a:pt x="0" y="439050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585754" y="0"/>
            <a:ext cx="6585754" cy="4135873"/>
          </a:xfrm>
          <a:custGeom>
            <a:avLst/>
            <a:gdLst/>
            <a:ahLst/>
            <a:cxnLst/>
            <a:rect l="l" t="t" r="r" b="b"/>
            <a:pathLst>
              <a:path w="6585754" h="4135873">
                <a:moveTo>
                  <a:pt x="0" y="0"/>
                </a:moveTo>
                <a:lnTo>
                  <a:pt x="6585754" y="0"/>
                </a:lnTo>
                <a:lnTo>
                  <a:pt x="6585754" y="4135873"/>
                </a:lnTo>
                <a:lnTo>
                  <a:pt x="0" y="413587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61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171508" y="0"/>
            <a:ext cx="5116492" cy="3439570"/>
          </a:xfrm>
          <a:custGeom>
            <a:avLst/>
            <a:gdLst/>
            <a:ahLst/>
            <a:cxnLst/>
            <a:rect l="l" t="t" r="r" b="b"/>
            <a:pathLst>
              <a:path w="5116492" h="3439570">
                <a:moveTo>
                  <a:pt x="0" y="0"/>
                </a:moveTo>
                <a:lnTo>
                  <a:pt x="5116492" y="0"/>
                </a:lnTo>
                <a:lnTo>
                  <a:pt x="5116492" y="3439570"/>
                </a:lnTo>
                <a:lnTo>
                  <a:pt x="0" y="343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18" r="-4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71508" y="3457053"/>
            <a:ext cx="5116492" cy="3410995"/>
          </a:xfrm>
          <a:custGeom>
            <a:avLst/>
            <a:gdLst/>
            <a:ahLst/>
            <a:cxnLst/>
            <a:rect l="l" t="t" r="r" b="b"/>
            <a:pathLst>
              <a:path w="5116492" h="3410995">
                <a:moveTo>
                  <a:pt x="0" y="0"/>
                </a:moveTo>
                <a:lnTo>
                  <a:pt x="5116492" y="0"/>
                </a:lnTo>
                <a:lnTo>
                  <a:pt x="5116492" y="3410994"/>
                </a:lnTo>
                <a:lnTo>
                  <a:pt x="0" y="341099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171508" y="6876005"/>
            <a:ext cx="5116492" cy="3410995"/>
          </a:xfrm>
          <a:custGeom>
            <a:avLst/>
            <a:gdLst/>
            <a:ahLst/>
            <a:cxnLst/>
            <a:rect l="l" t="t" r="r" b="b"/>
            <a:pathLst>
              <a:path w="5116492" h="3410995">
                <a:moveTo>
                  <a:pt x="0" y="0"/>
                </a:moveTo>
                <a:lnTo>
                  <a:pt x="5116492" y="0"/>
                </a:lnTo>
                <a:lnTo>
                  <a:pt x="5116492" y="3410995"/>
                </a:lnTo>
                <a:lnTo>
                  <a:pt x="0" y="341099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585754" y="7432051"/>
            <a:ext cx="6585754" cy="3435480"/>
          </a:xfrm>
          <a:custGeom>
            <a:avLst/>
            <a:gdLst/>
            <a:ahLst/>
            <a:cxnLst/>
            <a:rect l="l" t="t" r="r" b="b"/>
            <a:pathLst>
              <a:path w="6585754" h="3435480">
                <a:moveTo>
                  <a:pt x="0" y="0"/>
                </a:moveTo>
                <a:lnTo>
                  <a:pt x="6585754" y="0"/>
                </a:lnTo>
                <a:lnTo>
                  <a:pt x="6585754" y="3435480"/>
                </a:lnTo>
                <a:lnTo>
                  <a:pt x="0" y="3435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779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6198112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908152"/>
            <a:ext cx="13709643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Turnus rehabilitacyjny </a:t>
            </a:r>
          </a:p>
          <a:p>
            <a:pPr marL="0" lvl="0" indent="0"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w Mrzeżynie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1483" y="7372350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12-26 lipca 2025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835216" cy="5143500"/>
          </a:xfrm>
          <a:custGeom>
            <a:avLst/>
            <a:gdLst/>
            <a:ahLst/>
            <a:cxnLst/>
            <a:rect l="l" t="t" r="r" b="b"/>
            <a:pathLst>
              <a:path w="6835216" h="5143500">
                <a:moveTo>
                  <a:pt x="0" y="0"/>
                </a:moveTo>
                <a:lnTo>
                  <a:pt x="6835216" y="0"/>
                </a:lnTo>
                <a:lnTo>
                  <a:pt x="683521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13034007" y="5231228"/>
            <a:ext cx="5341721" cy="5166265"/>
          </a:xfrm>
          <a:custGeom>
            <a:avLst/>
            <a:gdLst/>
            <a:ahLst/>
            <a:cxnLst/>
            <a:rect l="l" t="t" r="r" b="b"/>
            <a:pathLst>
              <a:path w="5341721" h="5166265">
                <a:moveTo>
                  <a:pt x="0" y="0"/>
                </a:moveTo>
                <a:lnTo>
                  <a:pt x="5341721" y="0"/>
                </a:lnTo>
                <a:lnTo>
                  <a:pt x="5341721" y="5166265"/>
                </a:lnTo>
                <a:lnTo>
                  <a:pt x="0" y="516626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5892" r="-358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707216" y="0"/>
            <a:ext cx="3731765" cy="5143500"/>
          </a:xfrm>
          <a:custGeom>
            <a:avLst/>
            <a:gdLst/>
            <a:ahLst/>
            <a:cxnLst/>
            <a:rect l="l" t="t" r="r" b="b"/>
            <a:pathLst>
              <a:path w="3731765" h="5143500">
                <a:moveTo>
                  <a:pt x="0" y="0"/>
                </a:moveTo>
                <a:lnTo>
                  <a:pt x="3731765" y="0"/>
                </a:lnTo>
                <a:lnTo>
                  <a:pt x="373176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571" t="-2339" b="-233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438981" y="0"/>
            <a:ext cx="2682753" cy="5143500"/>
          </a:xfrm>
          <a:custGeom>
            <a:avLst/>
            <a:gdLst/>
            <a:ahLst/>
            <a:cxnLst/>
            <a:rect l="l" t="t" r="r" b="b"/>
            <a:pathLst>
              <a:path w="2682753" h="5143500">
                <a:moveTo>
                  <a:pt x="0" y="0"/>
                </a:moveTo>
                <a:lnTo>
                  <a:pt x="2682754" y="0"/>
                </a:lnTo>
                <a:lnTo>
                  <a:pt x="268275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860" b="-70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3121735" y="0"/>
            <a:ext cx="2895790" cy="5143500"/>
          </a:xfrm>
          <a:custGeom>
            <a:avLst/>
            <a:gdLst/>
            <a:ahLst/>
            <a:cxnLst/>
            <a:rect l="l" t="t" r="r" b="b"/>
            <a:pathLst>
              <a:path w="2895790" h="5143500">
                <a:moveTo>
                  <a:pt x="0" y="0"/>
                </a:moveTo>
                <a:lnTo>
                  <a:pt x="2895790" y="0"/>
                </a:lnTo>
                <a:lnTo>
                  <a:pt x="28957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0" y="5143500"/>
            <a:ext cx="4373724" cy="5143500"/>
          </a:xfrm>
          <a:custGeom>
            <a:avLst/>
            <a:gdLst/>
            <a:ahLst/>
            <a:cxnLst/>
            <a:rect l="l" t="t" r="r" b="b"/>
            <a:pathLst>
              <a:path w="4373724" h="5143500">
                <a:moveTo>
                  <a:pt x="0" y="0"/>
                </a:moveTo>
                <a:lnTo>
                  <a:pt x="4373724" y="0"/>
                </a:lnTo>
                <a:lnTo>
                  <a:pt x="437372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95" b="-128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5716630" y="0"/>
            <a:ext cx="2571370" cy="5143500"/>
          </a:xfrm>
          <a:custGeom>
            <a:avLst/>
            <a:gdLst/>
            <a:ahLst/>
            <a:cxnLst/>
            <a:rect l="l" t="t" r="r" b="b"/>
            <a:pathLst>
              <a:path w="2571370" h="5143500">
                <a:moveTo>
                  <a:pt x="0" y="0"/>
                </a:moveTo>
                <a:lnTo>
                  <a:pt x="2571370" y="0"/>
                </a:lnTo>
                <a:lnTo>
                  <a:pt x="25713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744" b="-449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035329" y="5143500"/>
            <a:ext cx="4086406" cy="2365305"/>
          </a:xfrm>
          <a:custGeom>
            <a:avLst/>
            <a:gdLst/>
            <a:ahLst/>
            <a:cxnLst/>
            <a:rect l="l" t="t" r="r" b="b"/>
            <a:pathLst>
              <a:path w="4086406" h="2365305">
                <a:moveTo>
                  <a:pt x="0" y="0"/>
                </a:moveTo>
                <a:lnTo>
                  <a:pt x="4086406" y="0"/>
                </a:lnTo>
                <a:lnTo>
                  <a:pt x="4086406" y="2365305"/>
                </a:lnTo>
                <a:lnTo>
                  <a:pt x="0" y="236530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9063" b="-5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4373724" y="5143500"/>
            <a:ext cx="4841629" cy="5143500"/>
          </a:xfrm>
          <a:custGeom>
            <a:avLst/>
            <a:gdLst/>
            <a:ahLst/>
            <a:cxnLst/>
            <a:rect l="l" t="t" r="r" b="b"/>
            <a:pathLst>
              <a:path w="4841629" h="5143500">
                <a:moveTo>
                  <a:pt x="0" y="0"/>
                </a:moveTo>
                <a:lnTo>
                  <a:pt x="4841630" y="0"/>
                </a:lnTo>
                <a:lnTo>
                  <a:pt x="484163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5625" r="-160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9215354" y="7508805"/>
            <a:ext cx="3906381" cy="3301935"/>
          </a:xfrm>
          <a:custGeom>
            <a:avLst/>
            <a:gdLst/>
            <a:ahLst/>
            <a:cxnLst/>
            <a:rect l="l" t="t" r="r" b="b"/>
            <a:pathLst>
              <a:path w="3906381" h="3301935">
                <a:moveTo>
                  <a:pt x="0" y="0"/>
                </a:moveTo>
                <a:lnTo>
                  <a:pt x="3906381" y="0"/>
                </a:lnTo>
                <a:lnTo>
                  <a:pt x="3906381" y="3301934"/>
                </a:lnTo>
                <a:lnTo>
                  <a:pt x="0" y="3301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702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1959" y="4737030"/>
            <a:ext cx="6858000" cy="5549970"/>
          </a:xfrm>
          <a:custGeom>
            <a:avLst/>
            <a:gdLst/>
            <a:ahLst/>
            <a:cxnLst/>
            <a:rect l="l" t="t" r="r" b="b"/>
            <a:pathLst>
              <a:path w="6858000" h="5549970">
                <a:moveTo>
                  <a:pt x="0" y="0"/>
                </a:moveTo>
                <a:lnTo>
                  <a:pt x="6858000" y="0"/>
                </a:lnTo>
                <a:lnTo>
                  <a:pt x="6858000" y="5549970"/>
                </a:lnTo>
                <a:lnTo>
                  <a:pt x="0" y="554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51" r="-39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5211" y="5534937"/>
            <a:ext cx="7292214" cy="4752063"/>
          </a:xfrm>
          <a:custGeom>
            <a:avLst/>
            <a:gdLst/>
            <a:ahLst/>
            <a:cxnLst/>
            <a:rect l="l" t="t" r="r" b="b"/>
            <a:pathLst>
              <a:path w="7292214" h="4752063">
                <a:moveTo>
                  <a:pt x="0" y="0"/>
                </a:moveTo>
                <a:lnTo>
                  <a:pt x="7292214" y="0"/>
                </a:lnTo>
                <a:lnTo>
                  <a:pt x="7292214" y="4752063"/>
                </a:lnTo>
                <a:lnTo>
                  <a:pt x="0" y="47520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509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87154" y="0"/>
            <a:ext cx="5783222" cy="5534937"/>
          </a:xfrm>
          <a:custGeom>
            <a:avLst/>
            <a:gdLst/>
            <a:ahLst/>
            <a:cxnLst/>
            <a:rect l="l" t="t" r="r" b="b"/>
            <a:pathLst>
              <a:path w="5783222" h="5534937">
                <a:moveTo>
                  <a:pt x="0" y="0"/>
                </a:moveTo>
                <a:lnTo>
                  <a:pt x="5783222" y="0"/>
                </a:lnTo>
                <a:lnTo>
                  <a:pt x="5783222" y="5534937"/>
                </a:lnTo>
                <a:lnTo>
                  <a:pt x="0" y="55349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3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7357425" y="4939863"/>
            <a:ext cx="6686189" cy="5347137"/>
          </a:xfrm>
          <a:custGeom>
            <a:avLst/>
            <a:gdLst/>
            <a:ahLst/>
            <a:cxnLst/>
            <a:rect l="l" t="t" r="r" b="b"/>
            <a:pathLst>
              <a:path w="6686189" h="5347137">
                <a:moveTo>
                  <a:pt x="0" y="0"/>
                </a:moveTo>
                <a:lnTo>
                  <a:pt x="6686190" y="0"/>
                </a:lnTo>
                <a:lnTo>
                  <a:pt x="6686190" y="5347137"/>
                </a:lnTo>
                <a:lnTo>
                  <a:pt x="0" y="53471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15" r="-33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3081959" y="0"/>
            <a:ext cx="5903436" cy="4737030"/>
          </a:xfrm>
          <a:custGeom>
            <a:avLst/>
            <a:gdLst/>
            <a:ahLst/>
            <a:cxnLst/>
            <a:rect l="l" t="t" r="r" b="b"/>
            <a:pathLst>
              <a:path w="5903436" h="4737030">
                <a:moveTo>
                  <a:pt x="0" y="0"/>
                </a:moveTo>
                <a:lnTo>
                  <a:pt x="5903436" y="0"/>
                </a:lnTo>
                <a:lnTo>
                  <a:pt x="5903436" y="4737030"/>
                </a:lnTo>
                <a:lnTo>
                  <a:pt x="0" y="47370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494" r="-34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970376" y="0"/>
            <a:ext cx="7111582" cy="6094448"/>
          </a:xfrm>
          <a:custGeom>
            <a:avLst/>
            <a:gdLst/>
            <a:ahLst/>
            <a:cxnLst/>
            <a:rect l="l" t="t" r="r" b="b"/>
            <a:pathLst>
              <a:path w="7111582" h="6094448">
                <a:moveTo>
                  <a:pt x="0" y="0"/>
                </a:moveTo>
                <a:lnTo>
                  <a:pt x="7111583" y="0"/>
                </a:lnTo>
                <a:lnTo>
                  <a:pt x="7111583" y="6094448"/>
                </a:lnTo>
                <a:lnTo>
                  <a:pt x="0" y="609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131" r="-7131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02862"/>
            <a:ext cx="7326560" cy="5334976"/>
          </a:xfrm>
          <a:custGeom>
            <a:avLst/>
            <a:gdLst/>
            <a:ahLst/>
            <a:cxnLst/>
            <a:rect l="l" t="t" r="r" b="b"/>
            <a:pathLst>
              <a:path w="7326560" h="5334976">
                <a:moveTo>
                  <a:pt x="0" y="0"/>
                </a:moveTo>
                <a:lnTo>
                  <a:pt x="7326560" y="0"/>
                </a:lnTo>
                <a:lnTo>
                  <a:pt x="7326560" y="5334975"/>
                </a:lnTo>
                <a:lnTo>
                  <a:pt x="0" y="533497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2016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26560" y="0"/>
            <a:ext cx="3776151" cy="2832113"/>
          </a:xfrm>
          <a:custGeom>
            <a:avLst/>
            <a:gdLst/>
            <a:ahLst/>
            <a:cxnLst/>
            <a:rect l="l" t="t" r="r" b="b"/>
            <a:pathLst>
              <a:path w="3776151" h="2832113">
                <a:moveTo>
                  <a:pt x="0" y="0"/>
                </a:moveTo>
                <a:lnTo>
                  <a:pt x="3776151" y="0"/>
                </a:lnTo>
                <a:lnTo>
                  <a:pt x="3776151" y="2832113"/>
                </a:lnTo>
                <a:lnTo>
                  <a:pt x="0" y="28321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102711" y="0"/>
            <a:ext cx="3776151" cy="2832113"/>
          </a:xfrm>
          <a:custGeom>
            <a:avLst/>
            <a:gdLst/>
            <a:ahLst/>
            <a:cxnLst/>
            <a:rect l="l" t="t" r="r" b="b"/>
            <a:pathLst>
              <a:path w="3776151" h="2832113">
                <a:moveTo>
                  <a:pt x="0" y="0"/>
                </a:moveTo>
                <a:lnTo>
                  <a:pt x="3776151" y="0"/>
                </a:lnTo>
                <a:lnTo>
                  <a:pt x="3776151" y="2832113"/>
                </a:lnTo>
                <a:lnTo>
                  <a:pt x="0" y="283211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878862" y="-55418"/>
            <a:ext cx="4049289" cy="2887531"/>
          </a:xfrm>
          <a:custGeom>
            <a:avLst/>
            <a:gdLst/>
            <a:ahLst/>
            <a:cxnLst/>
            <a:rect l="l" t="t" r="r" b="b"/>
            <a:pathLst>
              <a:path w="4049289" h="2887531">
                <a:moveTo>
                  <a:pt x="0" y="0"/>
                </a:moveTo>
                <a:lnTo>
                  <a:pt x="4049289" y="0"/>
                </a:lnTo>
                <a:lnTo>
                  <a:pt x="4049289" y="2887531"/>
                </a:lnTo>
                <a:lnTo>
                  <a:pt x="0" y="28875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9442" t="-47260" r="-19201" b="-228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7216989"/>
            <a:ext cx="4093348" cy="3070011"/>
          </a:xfrm>
          <a:custGeom>
            <a:avLst/>
            <a:gdLst/>
            <a:ahLst/>
            <a:cxnLst/>
            <a:rect l="l" t="t" r="r" b="b"/>
            <a:pathLst>
              <a:path w="4093348" h="3070011">
                <a:moveTo>
                  <a:pt x="0" y="0"/>
                </a:moveTo>
                <a:lnTo>
                  <a:pt x="4093348" y="0"/>
                </a:lnTo>
                <a:lnTo>
                  <a:pt x="4093348" y="3070011"/>
                </a:lnTo>
                <a:lnTo>
                  <a:pt x="0" y="307001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0" y="2501094"/>
            <a:ext cx="3694358" cy="2812692"/>
          </a:xfrm>
          <a:custGeom>
            <a:avLst/>
            <a:gdLst/>
            <a:ahLst/>
            <a:cxnLst/>
            <a:rect l="l" t="t" r="r" b="b"/>
            <a:pathLst>
              <a:path w="3694358" h="2812692">
                <a:moveTo>
                  <a:pt x="0" y="0"/>
                </a:moveTo>
                <a:lnTo>
                  <a:pt x="3694358" y="0"/>
                </a:lnTo>
                <a:lnTo>
                  <a:pt x="3694358" y="2812692"/>
                </a:lnTo>
                <a:lnTo>
                  <a:pt x="0" y="281269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56" r="-7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3663280" y="2501094"/>
            <a:ext cx="3694358" cy="2812692"/>
          </a:xfrm>
          <a:custGeom>
            <a:avLst/>
            <a:gdLst/>
            <a:ahLst/>
            <a:cxnLst/>
            <a:rect l="l" t="t" r="r" b="b"/>
            <a:pathLst>
              <a:path w="3694358" h="2812692">
                <a:moveTo>
                  <a:pt x="0" y="0"/>
                </a:moveTo>
                <a:lnTo>
                  <a:pt x="3694359" y="0"/>
                </a:lnTo>
                <a:lnTo>
                  <a:pt x="3694359" y="2812692"/>
                </a:lnTo>
                <a:lnTo>
                  <a:pt x="0" y="281269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56" r="-7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0269222" y="5887880"/>
            <a:ext cx="4025671" cy="4339508"/>
          </a:xfrm>
          <a:custGeom>
            <a:avLst/>
            <a:gdLst/>
            <a:ahLst/>
            <a:cxnLst/>
            <a:rect l="l" t="t" r="r" b="b"/>
            <a:pathLst>
              <a:path w="4025671" h="4339508">
                <a:moveTo>
                  <a:pt x="0" y="0"/>
                </a:moveTo>
                <a:lnTo>
                  <a:pt x="4025671" y="0"/>
                </a:lnTo>
                <a:lnTo>
                  <a:pt x="4025671" y="4339508"/>
                </a:lnTo>
                <a:lnTo>
                  <a:pt x="0" y="433950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759" r="-3096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237429" y="2732062"/>
            <a:ext cx="5301480" cy="4038095"/>
          </a:xfrm>
          <a:custGeom>
            <a:avLst/>
            <a:gdLst/>
            <a:ahLst/>
            <a:cxnLst/>
            <a:rect l="l" t="t" r="r" b="b"/>
            <a:pathLst>
              <a:path w="5301480" h="4038095">
                <a:moveTo>
                  <a:pt x="0" y="0"/>
                </a:moveTo>
                <a:lnTo>
                  <a:pt x="5301480" y="0"/>
                </a:lnTo>
                <a:lnTo>
                  <a:pt x="5301480" y="4038095"/>
                </a:lnTo>
                <a:lnTo>
                  <a:pt x="0" y="4038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79" r="-77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7237429" y="6455218"/>
            <a:ext cx="3091054" cy="4121406"/>
          </a:xfrm>
          <a:custGeom>
            <a:avLst/>
            <a:gdLst/>
            <a:ahLst/>
            <a:cxnLst/>
            <a:rect l="l" t="t" r="r" b="b"/>
            <a:pathLst>
              <a:path w="3091054" h="4121406">
                <a:moveTo>
                  <a:pt x="0" y="0"/>
                </a:moveTo>
                <a:lnTo>
                  <a:pt x="3091054" y="0"/>
                </a:lnTo>
                <a:lnTo>
                  <a:pt x="3091054" y="4121406"/>
                </a:lnTo>
                <a:lnTo>
                  <a:pt x="0" y="4121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2125435" y="2732062"/>
            <a:ext cx="6162565" cy="3155817"/>
          </a:xfrm>
          <a:custGeom>
            <a:avLst/>
            <a:gdLst/>
            <a:ahLst/>
            <a:cxnLst/>
            <a:rect l="l" t="t" r="r" b="b"/>
            <a:pathLst>
              <a:path w="6162565" h="3155817">
                <a:moveTo>
                  <a:pt x="0" y="0"/>
                </a:moveTo>
                <a:lnTo>
                  <a:pt x="6162565" y="0"/>
                </a:lnTo>
                <a:lnTo>
                  <a:pt x="6162565" y="3155818"/>
                </a:lnTo>
                <a:lnTo>
                  <a:pt x="0" y="31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5145" r="-2617" b="-251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4294893" y="5887880"/>
            <a:ext cx="3993107" cy="4399047"/>
          </a:xfrm>
          <a:custGeom>
            <a:avLst/>
            <a:gdLst/>
            <a:ahLst/>
            <a:cxnLst/>
            <a:rect l="l" t="t" r="r" b="b"/>
            <a:pathLst>
              <a:path w="3993107" h="4399047">
                <a:moveTo>
                  <a:pt x="0" y="0"/>
                </a:moveTo>
                <a:lnTo>
                  <a:pt x="3993107" y="0"/>
                </a:lnTo>
                <a:lnTo>
                  <a:pt x="3993107" y="4399046"/>
                </a:lnTo>
                <a:lnTo>
                  <a:pt x="0" y="4399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0514" b="-105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0" y="5034614"/>
            <a:ext cx="3663280" cy="2411438"/>
          </a:xfrm>
          <a:custGeom>
            <a:avLst/>
            <a:gdLst/>
            <a:ahLst/>
            <a:cxnLst/>
            <a:rect l="l" t="t" r="r" b="b"/>
            <a:pathLst>
              <a:path w="3663280" h="2411438">
                <a:moveTo>
                  <a:pt x="0" y="0"/>
                </a:moveTo>
                <a:lnTo>
                  <a:pt x="3663280" y="0"/>
                </a:lnTo>
                <a:lnTo>
                  <a:pt x="3663280" y="2411437"/>
                </a:lnTo>
                <a:lnTo>
                  <a:pt x="0" y="2411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788" b="-91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3976830" y="8087403"/>
            <a:ext cx="3380809" cy="2193665"/>
          </a:xfrm>
          <a:custGeom>
            <a:avLst/>
            <a:gdLst/>
            <a:ahLst/>
            <a:cxnLst/>
            <a:rect l="l" t="t" r="r" b="b"/>
            <a:pathLst>
              <a:path w="3380809" h="2193665">
                <a:moveTo>
                  <a:pt x="0" y="0"/>
                </a:moveTo>
                <a:lnTo>
                  <a:pt x="3380809" y="0"/>
                </a:lnTo>
                <a:lnTo>
                  <a:pt x="3380809" y="2193665"/>
                </a:lnTo>
                <a:lnTo>
                  <a:pt x="0" y="2193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9029" t="-41747" r="-6244" b="-406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3694358" y="5313786"/>
            <a:ext cx="3682253" cy="2912742"/>
          </a:xfrm>
          <a:custGeom>
            <a:avLst/>
            <a:gdLst/>
            <a:ahLst/>
            <a:cxnLst/>
            <a:rect l="l" t="t" r="r" b="b"/>
            <a:pathLst>
              <a:path w="3682253" h="2912742">
                <a:moveTo>
                  <a:pt x="0" y="0"/>
                </a:moveTo>
                <a:lnTo>
                  <a:pt x="3682254" y="0"/>
                </a:lnTo>
                <a:lnTo>
                  <a:pt x="3682254" y="2912742"/>
                </a:lnTo>
                <a:lnTo>
                  <a:pt x="0" y="2912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5469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71600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6858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371600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716000" y="6858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572000" y="6858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572000" y="-852963"/>
            <a:ext cx="4572000" cy="7710963"/>
          </a:xfrm>
          <a:custGeom>
            <a:avLst/>
            <a:gdLst/>
            <a:ahLst/>
            <a:cxnLst/>
            <a:rect l="l" t="t" r="r" b="b"/>
            <a:pathLst>
              <a:path w="4572000" h="7710963">
                <a:moveTo>
                  <a:pt x="0" y="0"/>
                </a:moveTo>
                <a:lnTo>
                  <a:pt x="4572000" y="0"/>
                </a:lnTo>
                <a:lnTo>
                  <a:pt x="4572000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264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914400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914400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9144000" y="6858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-144477" y="662654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0" y="0"/>
                </a:lnTo>
                <a:lnTo>
                  <a:pt x="3297770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69880" y="1931066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Spotkanie  Noworoczne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7212646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17 stycznia 2025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59106"/>
            <a:ext cx="3720580" cy="2790435"/>
          </a:xfrm>
          <a:custGeom>
            <a:avLst/>
            <a:gdLst/>
            <a:ahLst/>
            <a:cxnLst/>
            <a:rect l="l" t="t" r="r" b="b"/>
            <a:pathLst>
              <a:path w="3720580" h="2790435">
                <a:moveTo>
                  <a:pt x="0" y="0"/>
                </a:moveTo>
                <a:lnTo>
                  <a:pt x="3720580" y="0"/>
                </a:lnTo>
                <a:lnTo>
                  <a:pt x="3720580" y="2790435"/>
                </a:lnTo>
                <a:lnTo>
                  <a:pt x="0" y="27904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720580" y="0"/>
            <a:ext cx="2740743" cy="3654323"/>
          </a:xfrm>
          <a:custGeom>
            <a:avLst/>
            <a:gdLst/>
            <a:ahLst/>
            <a:cxnLst/>
            <a:rect l="l" t="t" r="r" b="b"/>
            <a:pathLst>
              <a:path w="2740743" h="3654323">
                <a:moveTo>
                  <a:pt x="0" y="0"/>
                </a:moveTo>
                <a:lnTo>
                  <a:pt x="2740743" y="0"/>
                </a:lnTo>
                <a:lnTo>
                  <a:pt x="2740743" y="3654323"/>
                </a:lnTo>
                <a:lnTo>
                  <a:pt x="0" y="365432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5049541"/>
            <a:ext cx="3720580" cy="2790435"/>
          </a:xfrm>
          <a:custGeom>
            <a:avLst/>
            <a:gdLst/>
            <a:ahLst/>
            <a:cxnLst/>
            <a:rect l="l" t="t" r="r" b="b"/>
            <a:pathLst>
              <a:path w="3720580" h="2790435">
                <a:moveTo>
                  <a:pt x="0" y="0"/>
                </a:moveTo>
                <a:lnTo>
                  <a:pt x="3720580" y="0"/>
                </a:lnTo>
                <a:lnTo>
                  <a:pt x="3720580" y="2790435"/>
                </a:lnTo>
                <a:lnTo>
                  <a:pt x="0" y="279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283373" y="-251166"/>
            <a:ext cx="2929117" cy="3905490"/>
          </a:xfrm>
          <a:custGeom>
            <a:avLst/>
            <a:gdLst/>
            <a:ahLst/>
            <a:cxnLst/>
            <a:rect l="l" t="t" r="r" b="b"/>
            <a:pathLst>
              <a:path w="2929117" h="3905490">
                <a:moveTo>
                  <a:pt x="0" y="0"/>
                </a:moveTo>
                <a:lnTo>
                  <a:pt x="2929118" y="0"/>
                </a:lnTo>
                <a:lnTo>
                  <a:pt x="2929118" y="3905489"/>
                </a:lnTo>
                <a:lnTo>
                  <a:pt x="0" y="390548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7839976"/>
            <a:ext cx="3720580" cy="2790435"/>
          </a:xfrm>
          <a:custGeom>
            <a:avLst/>
            <a:gdLst/>
            <a:ahLst/>
            <a:cxnLst/>
            <a:rect l="l" t="t" r="r" b="b"/>
            <a:pathLst>
              <a:path w="3720580" h="2790435">
                <a:moveTo>
                  <a:pt x="0" y="0"/>
                </a:moveTo>
                <a:lnTo>
                  <a:pt x="3720580" y="0"/>
                </a:lnTo>
                <a:lnTo>
                  <a:pt x="3720580" y="2790435"/>
                </a:lnTo>
                <a:lnTo>
                  <a:pt x="0" y="27904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2817" y="110853"/>
            <a:ext cx="3717763" cy="2788322"/>
          </a:xfrm>
          <a:custGeom>
            <a:avLst/>
            <a:gdLst/>
            <a:ahLst/>
            <a:cxnLst/>
            <a:rect l="l" t="t" r="r" b="b"/>
            <a:pathLst>
              <a:path w="3717763" h="2788322">
                <a:moveTo>
                  <a:pt x="0" y="0"/>
                </a:moveTo>
                <a:lnTo>
                  <a:pt x="3717763" y="0"/>
                </a:lnTo>
                <a:lnTo>
                  <a:pt x="3717763" y="2788322"/>
                </a:lnTo>
                <a:lnTo>
                  <a:pt x="0" y="278832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3720580" y="7086941"/>
            <a:ext cx="4724627" cy="3543470"/>
          </a:xfrm>
          <a:custGeom>
            <a:avLst/>
            <a:gdLst/>
            <a:ahLst/>
            <a:cxnLst/>
            <a:rect l="l" t="t" r="r" b="b"/>
            <a:pathLst>
              <a:path w="4724627" h="3543470">
                <a:moveTo>
                  <a:pt x="0" y="0"/>
                </a:moveTo>
                <a:lnTo>
                  <a:pt x="4724627" y="0"/>
                </a:lnTo>
                <a:lnTo>
                  <a:pt x="4724627" y="3543470"/>
                </a:lnTo>
                <a:lnTo>
                  <a:pt x="0" y="35434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212491" y="0"/>
            <a:ext cx="2740743" cy="3654323"/>
          </a:xfrm>
          <a:custGeom>
            <a:avLst/>
            <a:gdLst/>
            <a:ahLst/>
            <a:cxnLst/>
            <a:rect l="l" t="t" r="r" b="b"/>
            <a:pathLst>
              <a:path w="2740743" h="3654323">
                <a:moveTo>
                  <a:pt x="0" y="0"/>
                </a:moveTo>
                <a:lnTo>
                  <a:pt x="2740742" y="0"/>
                </a:lnTo>
                <a:lnTo>
                  <a:pt x="2740742" y="3654323"/>
                </a:lnTo>
                <a:lnTo>
                  <a:pt x="0" y="365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4074287" y="0"/>
            <a:ext cx="4227293" cy="4156656"/>
          </a:xfrm>
          <a:custGeom>
            <a:avLst/>
            <a:gdLst/>
            <a:ahLst/>
            <a:cxnLst/>
            <a:rect l="l" t="t" r="r" b="b"/>
            <a:pathLst>
              <a:path w="4227293" h="4156656">
                <a:moveTo>
                  <a:pt x="0" y="0"/>
                </a:moveTo>
                <a:lnTo>
                  <a:pt x="4227293" y="0"/>
                </a:lnTo>
                <a:lnTo>
                  <a:pt x="4227293" y="4156656"/>
                </a:lnTo>
                <a:lnTo>
                  <a:pt x="0" y="4156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355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3720580" y="3597840"/>
            <a:ext cx="4571849" cy="3543470"/>
          </a:xfrm>
          <a:custGeom>
            <a:avLst/>
            <a:gdLst/>
            <a:ahLst/>
            <a:cxnLst/>
            <a:rect l="l" t="t" r="r" b="b"/>
            <a:pathLst>
              <a:path w="4571849" h="3543470">
                <a:moveTo>
                  <a:pt x="0" y="0"/>
                </a:moveTo>
                <a:lnTo>
                  <a:pt x="4571849" y="0"/>
                </a:lnTo>
                <a:lnTo>
                  <a:pt x="4571849" y="3543471"/>
                </a:lnTo>
                <a:lnTo>
                  <a:pt x="0" y="354347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4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3635866" y="3597840"/>
            <a:ext cx="4652134" cy="3489100"/>
          </a:xfrm>
          <a:custGeom>
            <a:avLst/>
            <a:gdLst/>
            <a:ahLst/>
            <a:cxnLst/>
            <a:rect l="l" t="t" r="r" b="b"/>
            <a:pathLst>
              <a:path w="4652134" h="3489100">
                <a:moveTo>
                  <a:pt x="0" y="0"/>
                </a:moveTo>
                <a:lnTo>
                  <a:pt x="4652134" y="0"/>
                </a:lnTo>
                <a:lnTo>
                  <a:pt x="4652134" y="3489101"/>
                </a:lnTo>
                <a:lnTo>
                  <a:pt x="0" y="3489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1953233" y="-30560"/>
            <a:ext cx="2763663" cy="3684884"/>
          </a:xfrm>
          <a:custGeom>
            <a:avLst/>
            <a:gdLst/>
            <a:ahLst/>
            <a:cxnLst/>
            <a:rect l="l" t="t" r="r" b="b"/>
            <a:pathLst>
              <a:path w="2763663" h="3684884">
                <a:moveTo>
                  <a:pt x="0" y="0"/>
                </a:moveTo>
                <a:lnTo>
                  <a:pt x="2763663" y="0"/>
                </a:lnTo>
                <a:lnTo>
                  <a:pt x="2763663" y="3684883"/>
                </a:lnTo>
                <a:lnTo>
                  <a:pt x="0" y="368488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7747932" y="6444758"/>
            <a:ext cx="5585239" cy="4185653"/>
          </a:xfrm>
          <a:custGeom>
            <a:avLst/>
            <a:gdLst/>
            <a:ahLst/>
            <a:cxnLst/>
            <a:rect l="l" t="t" r="r" b="b"/>
            <a:pathLst>
              <a:path w="5585239" h="4185653">
                <a:moveTo>
                  <a:pt x="0" y="0"/>
                </a:moveTo>
                <a:lnTo>
                  <a:pt x="5585239" y="0"/>
                </a:lnTo>
                <a:lnTo>
                  <a:pt x="5585239" y="4185653"/>
                </a:lnTo>
                <a:lnTo>
                  <a:pt x="0" y="4185653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0582862" y="3654323"/>
            <a:ext cx="5131745" cy="3373867"/>
          </a:xfrm>
          <a:custGeom>
            <a:avLst/>
            <a:gdLst/>
            <a:ahLst/>
            <a:cxnLst/>
            <a:rect l="l" t="t" r="r" b="b"/>
            <a:pathLst>
              <a:path w="5131745" h="3373867">
                <a:moveTo>
                  <a:pt x="0" y="0"/>
                </a:moveTo>
                <a:lnTo>
                  <a:pt x="5131745" y="0"/>
                </a:lnTo>
                <a:lnTo>
                  <a:pt x="5131745" y="3373867"/>
                </a:lnTo>
                <a:lnTo>
                  <a:pt x="0" y="337386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172" t="-14812" r="-8172" b="-30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662848" y="7028190"/>
            <a:ext cx="6625152" cy="4414007"/>
          </a:xfrm>
          <a:custGeom>
            <a:avLst/>
            <a:gdLst/>
            <a:ahLst/>
            <a:cxnLst/>
            <a:rect l="l" t="t" r="r" b="b"/>
            <a:pathLst>
              <a:path w="6625152" h="4414007">
                <a:moveTo>
                  <a:pt x="0" y="0"/>
                </a:moveTo>
                <a:lnTo>
                  <a:pt x="6625152" y="0"/>
                </a:lnTo>
                <a:lnTo>
                  <a:pt x="6625152" y="4414007"/>
                </a:lnTo>
                <a:lnTo>
                  <a:pt x="0" y="441400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6377886" y="3597840"/>
            <a:ext cx="4204976" cy="2846918"/>
          </a:xfrm>
          <a:custGeom>
            <a:avLst/>
            <a:gdLst/>
            <a:ahLst/>
            <a:cxnLst/>
            <a:rect l="l" t="t" r="r" b="b"/>
            <a:pathLst>
              <a:path w="4204976" h="2846918">
                <a:moveTo>
                  <a:pt x="0" y="0"/>
                </a:moveTo>
                <a:lnTo>
                  <a:pt x="4204976" y="0"/>
                </a:lnTo>
                <a:lnTo>
                  <a:pt x="4204976" y="2846918"/>
                </a:lnTo>
                <a:lnTo>
                  <a:pt x="0" y="284691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09" r="-8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1019041" y="7028190"/>
            <a:ext cx="2616825" cy="3489100"/>
          </a:xfrm>
          <a:custGeom>
            <a:avLst/>
            <a:gdLst/>
            <a:ahLst/>
            <a:cxnLst/>
            <a:rect l="l" t="t" r="r" b="b"/>
            <a:pathLst>
              <a:path w="2616825" h="3489100">
                <a:moveTo>
                  <a:pt x="0" y="0"/>
                </a:moveTo>
                <a:lnTo>
                  <a:pt x="2616825" y="0"/>
                </a:lnTo>
                <a:lnTo>
                  <a:pt x="2616825" y="3489100"/>
                </a:lnTo>
                <a:lnTo>
                  <a:pt x="0" y="348910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66326" y="2881875"/>
            <a:ext cx="3679174" cy="4767120"/>
          </a:xfrm>
          <a:custGeom>
            <a:avLst/>
            <a:gdLst/>
            <a:ahLst/>
            <a:cxnLst/>
            <a:rect l="l" t="t" r="r" b="b"/>
            <a:pathLst>
              <a:path w="3679174" h="4767120">
                <a:moveTo>
                  <a:pt x="0" y="0"/>
                </a:moveTo>
                <a:lnTo>
                  <a:pt x="3679174" y="0"/>
                </a:lnTo>
                <a:lnTo>
                  <a:pt x="3679174" y="4767120"/>
                </a:lnTo>
                <a:lnTo>
                  <a:pt x="0" y="476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552" t="-23433" r="-1239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136138" y="6699040"/>
            <a:ext cx="3500933" cy="3587960"/>
          </a:xfrm>
          <a:custGeom>
            <a:avLst/>
            <a:gdLst/>
            <a:ahLst/>
            <a:cxnLst/>
            <a:rect l="l" t="t" r="r" b="b"/>
            <a:pathLst>
              <a:path w="3500933" h="3587960">
                <a:moveTo>
                  <a:pt x="0" y="0"/>
                </a:moveTo>
                <a:lnTo>
                  <a:pt x="3500933" y="0"/>
                </a:lnTo>
                <a:lnTo>
                  <a:pt x="3500933" y="3587960"/>
                </a:lnTo>
                <a:lnTo>
                  <a:pt x="0" y="35879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8323" r="-183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957248" y="3879855"/>
            <a:ext cx="6809078" cy="4821017"/>
          </a:xfrm>
          <a:custGeom>
            <a:avLst/>
            <a:gdLst/>
            <a:ahLst/>
            <a:cxnLst/>
            <a:rect l="l" t="t" r="r" b="b"/>
            <a:pathLst>
              <a:path w="6809078" h="4821017">
                <a:moveTo>
                  <a:pt x="0" y="0"/>
                </a:moveTo>
                <a:lnTo>
                  <a:pt x="6809078" y="0"/>
                </a:lnTo>
                <a:lnTo>
                  <a:pt x="6809078" y="4821017"/>
                </a:lnTo>
                <a:lnTo>
                  <a:pt x="0" y="48210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532" t="-19857" r="-26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6013342" cy="4510006"/>
          </a:xfrm>
          <a:custGeom>
            <a:avLst/>
            <a:gdLst/>
            <a:ahLst/>
            <a:cxnLst/>
            <a:rect l="l" t="t" r="r" b="b"/>
            <a:pathLst>
              <a:path w="6013342" h="4510006">
                <a:moveTo>
                  <a:pt x="0" y="0"/>
                </a:moveTo>
                <a:lnTo>
                  <a:pt x="6013342" y="0"/>
                </a:lnTo>
                <a:lnTo>
                  <a:pt x="6013342" y="4510006"/>
                </a:lnTo>
                <a:lnTo>
                  <a:pt x="0" y="451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4510006"/>
            <a:ext cx="3957248" cy="2967936"/>
          </a:xfrm>
          <a:custGeom>
            <a:avLst/>
            <a:gdLst/>
            <a:ahLst/>
            <a:cxnLst/>
            <a:rect l="l" t="t" r="r" b="b"/>
            <a:pathLst>
              <a:path w="3957248" h="2967936">
                <a:moveTo>
                  <a:pt x="0" y="0"/>
                </a:moveTo>
                <a:lnTo>
                  <a:pt x="3957248" y="0"/>
                </a:lnTo>
                <a:lnTo>
                  <a:pt x="3957248" y="2967937"/>
                </a:lnTo>
                <a:lnTo>
                  <a:pt x="0" y="296793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0" y="7477943"/>
            <a:ext cx="3957248" cy="2967936"/>
          </a:xfrm>
          <a:custGeom>
            <a:avLst/>
            <a:gdLst/>
            <a:ahLst/>
            <a:cxnLst/>
            <a:rect l="l" t="t" r="r" b="b"/>
            <a:pathLst>
              <a:path w="3957248" h="2967936">
                <a:moveTo>
                  <a:pt x="0" y="0"/>
                </a:moveTo>
                <a:lnTo>
                  <a:pt x="3957248" y="0"/>
                </a:lnTo>
                <a:lnTo>
                  <a:pt x="3957248" y="2967936"/>
                </a:lnTo>
                <a:lnTo>
                  <a:pt x="0" y="296793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6408527" y="0"/>
            <a:ext cx="4536040" cy="3879855"/>
          </a:xfrm>
          <a:custGeom>
            <a:avLst/>
            <a:gdLst/>
            <a:ahLst/>
            <a:cxnLst/>
            <a:rect l="l" t="t" r="r" b="b"/>
            <a:pathLst>
              <a:path w="4536040" h="3879855">
                <a:moveTo>
                  <a:pt x="0" y="0"/>
                </a:moveTo>
                <a:lnTo>
                  <a:pt x="4536040" y="0"/>
                </a:lnTo>
                <a:lnTo>
                  <a:pt x="4536040" y="3879855"/>
                </a:lnTo>
                <a:lnTo>
                  <a:pt x="0" y="38798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869" r="-30410" b="-2388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0944567" y="0"/>
            <a:ext cx="3842500" cy="2881875"/>
          </a:xfrm>
          <a:custGeom>
            <a:avLst/>
            <a:gdLst/>
            <a:ahLst/>
            <a:cxnLst/>
            <a:rect l="l" t="t" r="r" b="b"/>
            <a:pathLst>
              <a:path w="3842500" h="2881875">
                <a:moveTo>
                  <a:pt x="0" y="0"/>
                </a:moveTo>
                <a:lnTo>
                  <a:pt x="3842500" y="0"/>
                </a:lnTo>
                <a:lnTo>
                  <a:pt x="3842500" y="2881875"/>
                </a:lnTo>
                <a:lnTo>
                  <a:pt x="0" y="28818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4445500" y="0"/>
            <a:ext cx="3842500" cy="2881875"/>
          </a:xfrm>
          <a:custGeom>
            <a:avLst/>
            <a:gdLst/>
            <a:ahLst/>
            <a:cxnLst/>
            <a:rect l="l" t="t" r="r" b="b"/>
            <a:pathLst>
              <a:path w="3842500" h="2881875">
                <a:moveTo>
                  <a:pt x="0" y="0"/>
                </a:moveTo>
                <a:lnTo>
                  <a:pt x="3842500" y="0"/>
                </a:lnTo>
                <a:lnTo>
                  <a:pt x="3842500" y="2881875"/>
                </a:lnTo>
                <a:lnTo>
                  <a:pt x="0" y="2881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6635206" y="8184490"/>
            <a:ext cx="3500933" cy="2346379"/>
          </a:xfrm>
          <a:custGeom>
            <a:avLst/>
            <a:gdLst/>
            <a:ahLst/>
            <a:cxnLst/>
            <a:rect l="l" t="t" r="r" b="b"/>
            <a:pathLst>
              <a:path w="3500933" h="2346379">
                <a:moveTo>
                  <a:pt x="0" y="0"/>
                </a:moveTo>
                <a:lnTo>
                  <a:pt x="3500932" y="0"/>
                </a:lnTo>
                <a:lnTo>
                  <a:pt x="3500932" y="2346380"/>
                </a:lnTo>
                <a:lnTo>
                  <a:pt x="0" y="2346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19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445500" y="2881875"/>
            <a:ext cx="3842500" cy="2881875"/>
          </a:xfrm>
          <a:custGeom>
            <a:avLst/>
            <a:gdLst/>
            <a:ahLst/>
            <a:cxnLst/>
            <a:rect l="l" t="t" r="r" b="b"/>
            <a:pathLst>
              <a:path w="3842500" h="2881875">
                <a:moveTo>
                  <a:pt x="0" y="0"/>
                </a:moveTo>
                <a:lnTo>
                  <a:pt x="3842500" y="0"/>
                </a:lnTo>
                <a:lnTo>
                  <a:pt x="3842500" y="2881875"/>
                </a:lnTo>
                <a:lnTo>
                  <a:pt x="0" y="2881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3637071" y="7648995"/>
            <a:ext cx="4650929" cy="2881875"/>
          </a:xfrm>
          <a:custGeom>
            <a:avLst/>
            <a:gdLst/>
            <a:ahLst/>
            <a:cxnLst/>
            <a:rect l="l" t="t" r="r" b="b"/>
            <a:pathLst>
              <a:path w="4650929" h="2881875">
                <a:moveTo>
                  <a:pt x="0" y="0"/>
                </a:moveTo>
                <a:lnTo>
                  <a:pt x="4650929" y="0"/>
                </a:lnTo>
                <a:lnTo>
                  <a:pt x="4650929" y="2881875"/>
                </a:lnTo>
                <a:lnTo>
                  <a:pt x="0" y="28818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0519" b="-105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4445500" y="5581935"/>
            <a:ext cx="3842500" cy="2067059"/>
          </a:xfrm>
          <a:custGeom>
            <a:avLst/>
            <a:gdLst/>
            <a:ahLst/>
            <a:cxnLst/>
            <a:rect l="l" t="t" r="r" b="b"/>
            <a:pathLst>
              <a:path w="3842500" h="2067059">
                <a:moveTo>
                  <a:pt x="0" y="0"/>
                </a:moveTo>
                <a:lnTo>
                  <a:pt x="3842500" y="0"/>
                </a:lnTo>
                <a:lnTo>
                  <a:pt x="3842500" y="2067060"/>
                </a:lnTo>
                <a:lnTo>
                  <a:pt x="0" y="206706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94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3957248" y="7648995"/>
            <a:ext cx="2677957" cy="2638005"/>
          </a:xfrm>
          <a:custGeom>
            <a:avLst/>
            <a:gdLst/>
            <a:ahLst/>
            <a:cxnLst/>
            <a:rect l="l" t="t" r="r" b="b"/>
            <a:pathLst>
              <a:path w="2677957" h="2638005">
                <a:moveTo>
                  <a:pt x="0" y="0"/>
                </a:moveTo>
                <a:lnTo>
                  <a:pt x="2677958" y="0"/>
                </a:lnTo>
                <a:lnTo>
                  <a:pt x="2677958" y="2638005"/>
                </a:lnTo>
                <a:lnTo>
                  <a:pt x="0" y="26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5836" t="-7139" r="-2488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6198112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908152"/>
            <a:ext cx="13709643" cy="131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Mikołajki w -ECHO-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1483" y="7372350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6 grudnia 2025r.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789618" y="0"/>
            <a:ext cx="8499425" cy="6374569"/>
          </a:xfrm>
          <a:custGeom>
            <a:avLst/>
            <a:gdLst/>
            <a:ahLst/>
            <a:cxnLst/>
            <a:rect l="l" t="t" r="r" b="b"/>
            <a:pathLst>
              <a:path w="8499425" h="6374569">
                <a:moveTo>
                  <a:pt x="0" y="0"/>
                </a:moveTo>
                <a:lnTo>
                  <a:pt x="8499425" y="0"/>
                </a:lnTo>
                <a:lnTo>
                  <a:pt x="8499425" y="6374569"/>
                </a:lnTo>
                <a:lnTo>
                  <a:pt x="0" y="63745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5675218"/>
            <a:ext cx="14032629" cy="4918316"/>
          </a:xfrm>
          <a:custGeom>
            <a:avLst/>
            <a:gdLst/>
            <a:ahLst/>
            <a:cxnLst/>
            <a:rect l="l" t="t" r="r" b="b"/>
            <a:pathLst>
              <a:path w="14032629" h="4918316">
                <a:moveTo>
                  <a:pt x="0" y="0"/>
                </a:moveTo>
                <a:lnTo>
                  <a:pt x="14032629" y="0"/>
                </a:lnTo>
                <a:lnTo>
                  <a:pt x="14032629" y="4918316"/>
                </a:lnTo>
                <a:lnTo>
                  <a:pt x="0" y="491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05" t="-29407" r="-7794" b="-235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4256414" cy="5675218"/>
          </a:xfrm>
          <a:custGeom>
            <a:avLst/>
            <a:gdLst/>
            <a:ahLst/>
            <a:cxnLst/>
            <a:rect l="l" t="t" r="r" b="b"/>
            <a:pathLst>
              <a:path w="4256414" h="5675218">
                <a:moveTo>
                  <a:pt x="0" y="0"/>
                </a:moveTo>
                <a:lnTo>
                  <a:pt x="4256414" y="0"/>
                </a:lnTo>
                <a:lnTo>
                  <a:pt x="4256414" y="5675218"/>
                </a:lnTo>
                <a:lnTo>
                  <a:pt x="0" y="567521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4032629" y="5143500"/>
            <a:ext cx="4256414" cy="5143500"/>
          </a:xfrm>
          <a:custGeom>
            <a:avLst/>
            <a:gdLst/>
            <a:ahLst/>
            <a:cxnLst/>
            <a:rect l="l" t="t" r="r" b="b"/>
            <a:pathLst>
              <a:path w="4256414" h="5143500">
                <a:moveTo>
                  <a:pt x="0" y="0"/>
                </a:moveTo>
                <a:lnTo>
                  <a:pt x="4256414" y="0"/>
                </a:lnTo>
                <a:lnTo>
                  <a:pt x="425641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41070" b="-60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256414" y="-1542379"/>
            <a:ext cx="5413198" cy="7217597"/>
          </a:xfrm>
          <a:custGeom>
            <a:avLst/>
            <a:gdLst/>
            <a:ahLst/>
            <a:cxnLst/>
            <a:rect l="l" t="t" r="r" b="b"/>
            <a:pathLst>
              <a:path w="5413198" h="7217597">
                <a:moveTo>
                  <a:pt x="0" y="0"/>
                </a:moveTo>
                <a:lnTo>
                  <a:pt x="5413198" y="0"/>
                </a:lnTo>
                <a:lnTo>
                  <a:pt x="5413198" y="7217597"/>
                </a:lnTo>
                <a:lnTo>
                  <a:pt x="0" y="72175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293708" y="5594418"/>
            <a:ext cx="3683935" cy="4501753"/>
          </a:xfrm>
          <a:custGeom>
            <a:avLst/>
            <a:gdLst/>
            <a:ahLst/>
            <a:cxnLst/>
            <a:rect l="l" t="t" r="r" b="b"/>
            <a:pathLst>
              <a:path w="3683935" h="4501753">
                <a:moveTo>
                  <a:pt x="0" y="0"/>
                </a:moveTo>
                <a:lnTo>
                  <a:pt x="3683935" y="0"/>
                </a:lnTo>
                <a:lnTo>
                  <a:pt x="3683935" y="4501754"/>
                </a:lnTo>
                <a:lnTo>
                  <a:pt x="0" y="45017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40410" y="6774696"/>
            <a:ext cx="4497536" cy="3598029"/>
          </a:xfrm>
          <a:custGeom>
            <a:avLst/>
            <a:gdLst/>
            <a:ahLst/>
            <a:cxnLst/>
            <a:rect l="l" t="t" r="r" b="b"/>
            <a:pathLst>
              <a:path w="4497536" h="3598029">
                <a:moveTo>
                  <a:pt x="0" y="0"/>
                </a:moveTo>
                <a:lnTo>
                  <a:pt x="4497537" y="0"/>
                </a:lnTo>
                <a:lnTo>
                  <a:pt x="4497537" y="3598029"/>
                </a:lnTo>
                <a:lnTo>
                  <a:pt x="0" y="35980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83674" y="1908152"/>
            <a:ext cx="14720651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Nagroda Specjalna Burmistrza Ddzielnicy Ochota  dla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13045" y="485863"/>
            <a:ext cx="8219037" cy="73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95"/>
              </a:lnSpc>
            </a:pPr>
            <a:r>
              <a:rPr lang="en-US" sz="5995" spc="-461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5 grudnia 2025r.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31048" y="6669921"/>
            <a:ext cx="11225905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za całokształt 30-letniej dziłalności jako wyraz głębokiego uznania i nieoceniony wkład w działalność na rzecz osób niesłyszących i głuchych, za serce, pasję oraz nieustające dążenie do tworzenia świata pełnego zrozumienia i róznych szans.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6912"/>
            <a:ext cx="5635423" cy="12679701"/>
          </a:xfrm>
          <a:custGeom>
            <a:avLst/>
            <a:gdLst/>
            <a:ahLst/>
            <a:cxnLst/>
            <a:rect l="l" t="t" r="r" b="b"/>
            <a:pathLst>
              <a:path w="5635423" h="12679701">
                <a:moveTo>
                  <a:pt x="0" y="0"/>
                </a:moveTo>
                <a:lnTo>
                  <a:pt x="5635423" y="0"/>
                </a:lnTo>
                <a:lnTo>
                  <a:pt x="5635423" y="12679701"/>
                </a:lnTo>
                <a:lnTo>
                  <a:pt x="0" y="1267970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635423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0" y="0"/>
            <a:ext cx="20574000" cy="11185712"/>
          </a:xfrm>
          <a:custGeom>
            <a:avLst/>
            <a:gdLst/>
            <a:ahLst/>
            <a:cxnLst/>
            <a:rect l="l" t="t" r="r" b="b"/>
            <a:pathLst>
              <a:path w="20574000" h="11185712">
                <a:moveTo>
                  <a:pt x="0" y="0"/>
                </a:moveTo>
                <a:lnTo>
                  <a:pt x="20574000" y="0"/>
                </a:lnTo>
                <a:lnTo>
                  <a:pt x="20574000" y="11185712"/>
                </a:lnTo>
                <a:lnTo>
                  <a:pt x="0" y="1118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09" r="-1040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695060" y="7392500"/>
            <a:ext cx="10325778" cy="2609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1"/>
              </a:lnSpc>
            </a:pPr>
            <a:r>
              <a:rPr lang="en-US" sz="7435" spc="-572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Nagroda Specjalna Burmistrza Ddzielnicy Ochota  dla Anny Olesiejuk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592597" y="-133140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6198112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752974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75414" y="1323975"/>
            <a:ext cx="14337172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39"/>
              </a:lnSpc>
            </a:pPr>
            <a:r>
              <a:rPr lang="en-US" sz="10599" spc="-816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Spotkanie  wigilijno-szkoleniowe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1483" y="7372350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19 grudnia 2025r.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3979"/>
            <a:ext cx="10632449" cy="10520979"/>
          </a:xfrm>
          <a:custGeom>
            <a:avLst/>
            <a:gdLst/>
            <a:ahLst/>
            <a:cxnLst/>
            <a:rect l="l" t="t" r="r" b="b"/>
            <a:pathLst>
              <a:path w="10632449" h="10520979">
                <a:moveTo>
                  <a:pt x="0" y="0"/>
                </a:moveTo>
                <a:lnTo>
                  <a:pt x="10632449" y="0"/>
                </a:lnTo>
                <a:lnTo>
                  <a:pt x="10632449" y="10520979"/>
                </a:lnTo>
                <a:lnTo>
                  <a:pt x="0" y="1052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879" r="-26879" b="-165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-567235"/>
            <a:ext cx="4283051" cy="5710735"/>
          </a:xfrm>
          <a:custGeom>
            <a:avLst/>
            <a:gdLst/>
            <a:ahLst/>
            <a:cxnLst/>
            <a:rect l="l" t="t" r="r" b="b"/>
            <a:pathLst>
              <a:path w="4283051" h="5710735">
                <a:moveTo>
                  <a:pt x="0" y="0"/>
                </a:moveTo>
                <a:lnTo>
                  <a:pt x="4283051" y="0"/>
                </a:lnTo>
                <a:lnTo>
                  <a:pt x="4283051" y="5710735"/>
                </a:lnTo>
                <a:lnTo>
                  <a:pt x="0" y="571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632449" y="5630949"/>
            <a:ext cx="8195227" cy="5706592"/>
          </a:xfrm>
          <a:custGeom>
            <a:avLst/>
            <a:gdLst/>
            <a:ahLst/>
            <a:cxnLst/>
            <a:rect l="l" t="t" r="r" b="b"/>
            <a:pathLst>
              <a:path w="8195227" h="5706592">
                <a:moveTo>
                  <a:pt x="0" y="0"/>
                </a:moveTo>
                <a:lnTo>
                  <a:pt x="8195226" y="0"/>
                </a:lnTo>
                <a:lnTo>
                  <a:pt x="8195226" y="5706593"/>
                </a:lnTo>
                <a:lnTo>
                  <a:pt x="0" y="57065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126" t="-218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632449" y="-233979"/>
            <a:ext cx="8238257" cy="6178693"/>
          </a:xfrm>
          <a:custGeom>
            <a:avLst/>
            <a:gdLst/>
            <a:ahLst/>
            <a:cxnLst/>
            <a:rect l="l" t="t" r="r" b="b"/>
            <a:pathLst>
              <a:path w="8238257" h="6178693">
                <a:moveTo>
                  <a:pt x="0" y="0"/>
                </a:moveTo>
                <a:lnTo>
                  <a:pt x="8238257" y="0"/>
                </a:lnTo>
                <a:lnTo>
                  <a:pt x="8238257" y="6178693"/>
                </a:lnTo>
                <a:lnTo>
                  <a:pt x="0" y="617869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592205" y="2124937"/>
            <a:ext cx="15103590" cy="8619740"/>
          </a:xfrm>
          <a:custGeom>
            <a:avLst/>
            <a:gdLst/>
            <a:ahLst/>
            <a:cxnLst/>
            <a:rect l="l" t="t" r="r" b="b"/>
            <a:pathLst>
              <a:path w="15103590" h="8619740">
                <a:moveTo>
                  <a:pt x="0" y="0"/>
                </a:moveTo>
                <a:lnTo>
                  <a:pt x="15103590" y="0"/>
                </a:lnTo>
                <a:lnTo>
                  <a:pt x="15103590" y="8619740"/>
                </a:lnTo>
                <a:lnTo>
                  <a:pt x="0" y="8619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51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028700" y="103353"/>
            <a:ext cx="15924907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7800" u="sng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  <a:hlinkClick r:id="rId4" tooltip="https://fundacja-echo.pl/30-lat-fundacji-echo/"/>
              </a:rPr>
              <a:t>https://fundacja-echo.pl/30-lat-fundacji-echo/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1088" y="-297402"/>
            <a:ext cx="8099697" cy="5943153"/>
          </a:xfrm>
          <a:custGeom>
            <a:avLst/>
            <a:gdLst/>
            <a:ahLst/>
            <a:cxnLst/>
            <a:rect l="l" t="t" r="r" b="b"/>
            <a:pathLst>
              <a:path w="8099697" h="5943153">
                <a:moveTo>
                  <a:pt x="0" y="0"/>
                </a:moveTo>
                <a:lnTo>
                  <a:pt x="8099697" y="0"/>
                </a:lnTo>
                <a:lnTo>
                  <a:pt x="8099697" y="5943153"/>
                </a:lnTo>
                <a:lnTo>
                  <a:pt x="0" y="59431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427689" y="-424698"/>
            <a:ext cx="4293370" cy="6444083"/>
          </a:xfrm>
          <a:custGeom>
            <a:avLst/>
            <a:gdLst/>
            <a:ahLst/>
            <a:cxnLst/>
            <a:rect l="l" t="t" r="r" b="b"/>
            <a:pathLst>
              <a:path w="4293370" h="6444083">
                <a:moveTo>
                  <a:pt x="0" y="0"/>
                </a:moveTo>
                <a:lnTo>
                  <a:pt x="4293371" y="0"/>
                </a:lnTo>
                <a:lnTo>
                  <a:pt x="4293371" y="6444083"/>
                </a:lnTo>
                <a:lnTo>
                  <a:pt x="0" y="644408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5892090"/>
            <a:ext cx="7861698" cy="4394910"/>
          </a:xfrm>
          <a:custGeom>
            <a:avLst/>
            <a:gdLst/>
            <a:ahLst/>
            <a:cxnLst/>
            <a:rect l="l" t="t" r="r" b="b"/>
            <a:pathLst>
              <a:path w="7861698" h="4394910">
                <a:moveTo>
                  <a:pt x="0" y="0"/>
                </a:moveTo>
                <a:lnTo>
                  <a:pt x="7861698" y="0"/>
                </a:lnTo>
                <a:lnTo>
                  <a:pt x="7861698" y="4394910"/>
                </a:lnTo>
                <a:lnTo>
                  <a:pt x="0" y="43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546" b="-25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4554883" y="5176843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1304088" y="-297402"/>
            <a:ext cx="6983912" cy="6189492"/>
          </a:xfrm>
          <a:custGeom>
            <a:avLst/>
            <a:gdLst/>
            <a:ahLst/>
            <a:cxnLst/>
            <a:rect l="l" t="t" r="r" b="b"/>
            <a:pathLst>
              <a:path w="6983912" h="6189492">
                <a:moveTo>
                  <a:pt x="0" y="0"/>
                </a:moveTo>
                <a:lnTo>
                  <a:pt x="6983912" y="0"/>
                </a:lnTo>
                <a:lnTo>
                  <a:pt x="6983912" y="6189492"/>
                </a:lnTo>
                <a:lnTo>
                  <a:pt x="0" y="618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260124" y="2254798"/>
            <a:ext cx="6081677" cy="4161365"/>
          </a:xfrm>
          <a:custGeom>
            <a:avLst/>
            <a:gdLst/>
            <a:ahLst/>
            <a:cxnLst/>
            <a:rect l="l" t="t" r="r" b="b"/>
            <a:pathLst>
              <a:path w="6081677" h="4161365">
                <a:moveTo>
                  <a:pt x="0" y="0"/>
                </a:moveTo>
                <a:lnTo>
                  <a:pt x="6081677" y="0"/>
                </a:lnTo>
                <a:lnTo>
                  <a:pt x="6081677" y="4161364"/>
                </a:lnTo>
                <a:lnTo>
                  <a:pt x="0" y="41613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423" t="-2283" b="-821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298452" y="5892090"/>
            <a:ext cx="6509345" cy="5106662"/>
          </a:xfrm>
          <a:custGeom>
            <a:avLst/>
            <a:gdLst/>
            <a:ahLst/>
            <a:cxnLst/>
            <a:rect l="l" t="t" r="r" b="b"/>
            <a:pathLst>
              <a:path w="6509345" h="5106662">
                <a:moveTo>
                  <a:pt x="0" y="0"/>
                </a:moveTo>
                <a:lnTo>
                  <a:pt x="6509345" y="0"/>
                </a:lnTo>
                <a:lnTo>
                  <a:pt x="6509345" y="5106662"/>
                </a:lnTo>
                <a:lnTo>
                  <a:pt x="0" y="510666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36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-2625847" y="0"/>
            <a:ext cx="7861698" cy="4394910"/>
          </a:xfrm>
          <a:custGeom>
            <a:avLst/>
            <a:gdLst/>
            <a:ahLst/>
            <a:cxnLst/>
            <a:rect l="l" t="t" r="r" b="b"/>
            <a:pathLst>
              <a:path w="7861698" h="4394910">
                <a:moveTo>
                  <a:pt x="0" y="0"/>
                </a:moveTo>
                <a:lnTo>
                  <a:pt x="7861699" y="0"/>
                </a:lnTo>
                <a:lnTo>
                  <a:pt x="7861699" y="4394910"/>
                </a:lnTo>
                <a:lnTo>
                  <a:pt x="0" y="43949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546" b="-25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-217332" y="2797344"/>
            <a:ext cx="4645022" cy="3094746"/>
          </a:xfrm>
          <a:custGeom>
            <a:avLst/>
            <a:gdLst/>
            <a:ahLst/>
            <a:cxnLst/>
            <a:rect l="l" t="t" r="r" b="b"/>
            <a:pathLst>
              <a:path w="4645022" h="3094746">
                <a:moveTo>
                  <a:pt x="0" y="0"/>
                </a:moveTo>
                <a:lnTo>
                  <a:pt x="4645021" y="0"/>
                </a:lnTo>
                <a:lnTo>
                  <a:pt x="4645021" y="3094746"/>
                </a:lnTo>
                <a:lnTo>
                  <a:pt x="0" y="309474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0" y="1348138"/>
            <a:ext cx="18288000" cy="90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1"/>
              </a:lnSpc>
            </a:pPr>
            <a:r>
              <a:rPr lang="en-US" sz="8799" spc="-6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Fundatorzy  i  Zalozycieje  Fundacji  -ECHO-</a:t>
            </a:r>
          </a:p>
        </p:txBody>
      </p:sp>
      <p:sp>
        <p:nvSpPr>
          <p:cNvPr id="4" name="Freeform 4"/>
          <p:cNvSpPr/>
          <p:nvPr/>
        </p:nvSpPr>
        <p:spPr>
          <a:xfrm>
            <a:off x="2714755" y="1043362"/>
            <a:ext cx="2145846" cy="11258354"/>
          </a:xfrm>
          <a:custGeom>
            <a:avLst/>
            <a:gdLst/>
            <a:ahLst/>
            <a:cxnLst/>
            <a:rect l="l" t="t" r="r" b="b"/>
            <a:pathLst>
              <a:path w="2145846" h="11258354">
                <a:moveTo>
                  <a:pt x="0" y="0"/>
                </a:moveTo>
                <a:lnTo>
                  <a:pt x="2145847" y="0"/>
                </a:lnTo>
                <a:lnTo>
                  <a:pt x="2145847" y="11258355"/>
                </a:lnTo>
                <a:lnTo>
                  <a:pt x="0" y="1125835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951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1607117" y="2251487"/>
            <a:ext cx="2824638" cy="10050229"/>
          </a:xfrm>
          <a:custGeom>
            <a:avLst/>
            <a:gdLst/>
            <a:ahLst/>
            <a:cxnLst/>
            <a:rect l="l" t="t" r="r" b="b"/>
            <a:pathLst>
              <a:path w="2824638" h="10050229">
                <a:moveTo>
                  <a:pt x="0" y="0"/>
                </a:moveTo>
                <a:lnTo>
                  <a:pt x="2824638" y="0"/>
                </a:lnTo>
                <a:lnTo>
                  <a:pt x="2824638" y="10050230"/>
                </a:lnTo>
                <a:lnTo>
                  <a:pt x="0" y="1005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1379483" y="2251487"/>
            <a:ext cx="18010924" cy="9216457"/>
          </a:xfrm>
          <a:custGeom>
            <a:avLst/>
            <a:gdLst/>
            <a:ahLst/>
            <a:cxnLst/>
            <a:rect l="l" t="t" r="r" b="b"/>
            <a:pathLst>
              <a:path w="18010924" h="9216457">
                <a:moveTo>
                  <a:pt x="0" y="0"/>
                </a:moveTo>
                <a:lnTo>
                  <a:pt x="18010924" y="0"/>
                </a:lnTo>
                <a:lnTo>
                  <a:pt x="18010924" y="9216457"/>
                </a:lnTo>
                <a:lnTo>
                  <a:pt x="0" y="9216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701" r="-798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2858420" y="10015045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9258300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074" b="-2407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0" y="726298"/>
            <a:ext cx="18288000" cy="209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4"/>
              </a:lnSpc>
            </a:pPr>
            <a:r>
              <a:rPr lang="en-US" sz="11006" spc="-84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Rada Fundacji  i Członkowie Honorowi Rady</a:t>
            </a:r>
          </a:p>
        </p:txBody>
      </p:sp>
      <p:sp>
        <p:nvSpPr>
          <p:cNvPr id="4" name="Freeform 4"/>
          <p:cNvSpPr/>
          <p:nvPr/>
        </p:nvSpPr>
        <p:spPr>
          <a:xfrm>
            <a:off x="2858420" y="10015045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4303217" y="2373406"/>
            <a:ext cx="3055030" cy="10869977"/>
          </a:xfrm>
          <a:custGeom>
            <a:avLst/>
            <a:gdLst/>
            <a:ahLst/>
            <a:cxnLst/>
            <a:rect l="l" t="t" r="r" b="b"/>
            <a:pathLst>
              <a:path w="3055030" h="10869977">
                <a:moveTo>
                  <a:pt x="0" y="0"/>
                </a:moveTo>
                <a:lnTo>
                  <a:pt x="3055031" y="0"/>
                </a:lnTo>
                <a:lnTo>
                  <a:pt x="3055031" y="10869977"/>
                </a:lnTo>
                <a:lnTo>
                  <a:pt x="0" y="1086997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716836" y="2823242"/>
            <a:ext cx="6591627" cy="8778930"/>
          </a:xfrm>
          <a:custGeom>
            <a:avLst/>
            <a:gdLst/>
            <a:ahLst/>
            <a:cxnLst/>
            <a:rect l="l" t="t" r="r" b="b"/>
            <a:pathLst>
              <a:path w="6591627" h="8778930">
                <a:moveTo>
                  <a:pt x="0" y="0"/>
                </a:moveTo>
                <a:lnTo>
                  <a:pt x="6591626" y="0"/>
                </a:lnTo>
                <a:lnTo>
                  <a:pt x="6591626" y="8778930"/>
                </a:lnTo>
                <a:lnTo>
                  <a:pt x="0" y="877893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3978" r="-559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4940635" y="1416637"/>
            <a:ext cx="3082047" cy="10094102"/>
          </a:xfrm>
          <a:custGeom>
            <a:avLst/>
            <a:gdLst/>
            <a:ahLst/>
            <a:cxnLst/>
            <a:rect l="l" t="t" r="r" b="b"/>
            <a:pathLst>
              <a:path w="3082047" h="10094102">
                <a:moveTo>
                  <a:pt x="0" y="0"/>
                </a:moveTo>
                <a:lnTo>
                  <a:pt x="3082047" y="0"/>
                </a:lnTo>
                <a:lnTo>
                  <a:pt x="3082047" y="10094103"/>
                </a:lnTo>
                <a:lnTo>
                  <a:pt x="0" y="100941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43979" r="-3382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858420" y="1583530"/>
            <a:ext cx="2145846" cy="11258354"/>
          </a:xfrm>
          <a:custGeom>
            <a:avLst/>
            <a:gdLst/>
            <a:ahLst/>
            <a:cxnLst/>
            <a:rect l="l" t="t" r="r" b="b"/>
            <a:pathLst>
              <a:path w="2145846" h="11258354">
                <a:moveTo>
                  <a:pt x="0" y="0"/>
                </a:moveTo>
                <a:lnTo>
                  <a:pt x="2145846" y="0"/>
                </a:lnTo>
                <a:lnTo>
                  <a:pt x="2145846" y="11258354"/>
                </a:lnTo>
                <a:lnTo>
                  <a:pt x="0" y="112583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1951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9545171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4074" b="-2407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286000" y="2047713"/>
            <a:ext cx="2358602" cy="2382283"/>
          </a:xfrm>
          <a:custGeom>
            <a:avLst/>
            <a:gdLst/>
            <a:ahLst/>
            <a:cxnLst/>
            <a:rect l="l" t="t" r="r" b="b"/>
            <a:pathLst>
              <a:path w="2358602" h="2382283">
                <a:moveTo>
                  <a:pt x="0" y="0"/>
                </a:moveTo>
                <a:lnTo>
                  <a:pt x="2358602" y="0"/>
                </a:lnTo>
                <a:lnTo>
                  <a:pt x="2358602" y="2382283"/>
                </a:lnTo>
                <a:lnTo>
                  <a:pt x="0" y="238228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603" r="-7439" b="-568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169145" y="381000"/>
            <a:ext cx="13874994" cy="1058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F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u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n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d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a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c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j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i </a:t>
            </a:r>
          </a:p>
          <a:p>
            <a:pPr algn="ctr">
              <a:lnSpc>
                <a:spcPts val="5381"/>
              </a:lnSpc>
            </a:pPr>
            <a:r>
              <a:rPr lang="en-US" sz="7800" spc="-600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 </a:t>
            </a:r>
          </a:p>
          <a:p>
            <a:pPr algn="ctr">
              <a:lnSpc>
                <a:spcPts val="7307"/>
              </a:lnSpc>
            </a:pPr>
            <a:r>
              <a:rPr lang="en-US" sz="8699" spc="-6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E</a:t>
            </a:r>
          </a:p>
          <a:p>
            <a:pPr algn="ctr">
              <a:lnSpc>
                <a:spcPts val="7307"/>
              </a:lnSpc>
            </a:pPr>
            <a:r>
              <a:rPr lang="en-US" sz="8699" spc="-6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C</a:t>
            </a:r>
          </a:p>
          <a:p>
            <a:pPr algn="ctr">
              <a:lnSpc>
                <a:spcPts val="7307"/>
              </a:lnSpc>
            </a:pPr>
            <a:r>
              <a:rPr lang="en-US" sz="8699" spc="-6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H</a:t>
            </a:r>
          </a:p>
          <a:p>
            <a:pPr algn="ctr">
              <a:lnSpc>
                <a:spcPts val="7307"/>
              </a:lnSpc>
            </a:pPr>
            <a:r>
              <a:rPr lang="en-US" sz="8699" spc="-6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O</a:t>
            </a:r>
          </a:p>
          <a:p>
            <a:pPr marL="0" lvl="0" indent="0" algn="ctr">
              <a:lnSpc>
                <a:spcPts val="5381"/>
              </a:lnSpc>
            </a:pPr>
            <a:endParaRPr lang="en-US" sz="8699" spc="-669">
              <a:solidFill>
                <a:srgbClr val="D6A875"/>
              </a:solidFill>
              <a:latin typeface="Adam Script"/>
              <a:ea typeface="Adam Script"/>
              <a:cs typeface="Adam Script"/>
              <a:sym typeface="Adam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228600" y="278892"/>
            <a:ext cx="2514600" cy="972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</a:t>
            </a:r>
          </a:p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p</a:t>
            </a:r>
          </a:p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e</a:t>
            </a:r>
          </a:p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c</a:t>
            </a:r>
          </a:p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j</a:t>
            </a:r>
          </a:p>
          <a:p>
            <a:pPr algn="ctr">
              <a:lnSpc>
                <a:spcPts val="7440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a</a:t>
            </a:r>
          </a:p>
          <a:p>
            <a:pPr algn="ctr">
              <a:lnSpc>
                <a:spcPts val="6324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l</a:t>
            </a:r>
          </a:p>
          <a:p>
            <a:pPr algn="ctr">
              <a:lnSpc>
                <a:spcPts val="6324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i</a:t>
            </a:r>
          </a:p>
          <a:p>
            <a:pPr algn="ctr">
              <a:lnSpc>
                <a:spcPts val="6324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s</a:t>
            </a:r>
          </a:p>
          <a:p>
            <a:pPr algn="ctr">
              <a:lnSpc>
                <a:spcPts val="6324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c</a:t>
            </a:r>
          </a:p>
          <a:p>
            <a:pPr marL="0" lvl="0" indent="0" algn="ctr">
              <a:lnSpc>
                <a:spcPts val="6324"/>
              </a:lnSpc>
            </a:pPr>
            <a:r>
              <a:rPr lang="en-US" sz="6200" spc="-47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851725" y="2117469"/>
            <a:ext cx="12584551" cy="8169531"/>
          </a:xfrm>
          <a:custGeom>
            <a:avLst/>
            <a:gdLst/>
            <a:ahLst/>
            <a:cxnLst/>
            <a:rect l="l" t="t" r="r" b="b"/>
            <a:pathLst>
              <a:path w="12584551" h="8169531">
                <a:moveTo>
                  <a:pt x="0" y="0"/>
                </a:moveTo>
                <a:lnTo>
                  <a:pt x="12584550" y="0"/>
                </a:lnTo>
                <a:lnTo>
                  <a:pt x="12584550" y="8169531"/>
                </a:lnTo>
                <a:lnTo>
                  <a:pt x="0" y="81695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165" t="-4508" b="-1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6346751" y="979265"/>
            <a:ext cx="14643563" cy="113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4"/>
              </a:lnSpc>
            </a:pPr>
            <a:r>
              <a:rPr lang="en-US" sz="11006" spc="-847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Zarząd Fundacji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409384" y="445865"/>
            <a:ext cx="1464356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</a:pPr>
            <a:r>
              <a:rPr lang="en-US" sz="8499" spc="-654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Dziękujemy </a:t>
            </a:r>
            <a:r>
              <a:rPr lang="en-US" sz="8499" u="none" strike="noStrike" spc="-654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za   uwagę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089036" y="0"/>
            <a:ext cx="6109929" cy="4070740"/>
          </a:xfrm>
          <a:custGeom>
            <a:avLst/>
            <a:gdLst/>
            <a:ahLst/>
            <a:cxnLst/>
            <a:rect l="l" t="t" r="r" b="b"/>
            <a:pathLst>
              <a:path w="6109929" h="4070740">
                <a:moveTo>
                  <a:pt x="0" y="0"/>
                </a:moveTo>
                <a:lnTo>
                  <a:pt x="6109928" y="0"/>
                </a:lnTo>
                <a:lnTo>
                  <a:pt x="6109928" y="4070740"/>
                </a:lnTo>
                <a:lnTo>
                  <a:pt x="0" y="4070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495707" y="-1737696"/>
            <a:ext cx="3220293" cy="9247717"/>
          </a:xfrm>
          <a:custGeom>
            <a:avLst/>
            <a:gdLst/>
            <a:ahLst/>
            <a:cxnLst/>
            <a:rect l="l" t="t" r="r" b="b"/>
            <a:pathLst>
              <a:path w="3220293" h="9247717">
                <a:moveTo>
                  <a:pt x="0" y="0"/>
                </a:moveTo>
                <a:lnTo>
                  <a:pt x="3220293" y="0"/>
                </a:lnTo>
                <a:lnTo>
                  <a:pt x="3220293" y="9247716"/>
                </a:lnTo>
                <a:lnTo>
                  <a:pt x="0" y="92477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7815" r="-4489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75602" y="1782961"/>
            <a:ext cx="4736795" cy="4575558"/>
          </a:xfrm>
          <a:custGeom>
            <a:avLst/>
            <a:gdLst/>
            <a:ahLst/>
            <a:cxnLst/>
            <a:rect l="l" t="t" r="r" b="b"/>
            <a:pathLst>
              <a:path w="4736795" h="4575558">
                <a:moveTo>
                  <a:pt x="0" y="0"/>
                </a:moveTo>
                <a:lnTo>
                  <a:pt x="4736796" y="0"/>
                </a:lnTo>
                <a:lnTo>
                  <a:pt x="4736796" y="4575558"/>
                </a:lnTo>
                <a:lnTo>
                  <a:pt x="0" y="457555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334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1499529" y="1174470"/>
            <a:ext cx="6096076" cy="4302840"/>
          </a:xfrm>
          <a:custGeom>
            <a:avLst/>
            <a:gdLst/>
            <a:ahLst/>
            <a:cxnLst/>
            <a:rect l="l" t="t" r="r" b="b"/>
            <a:pathLst>
              <a:path w="6096076" h="4302840">
                <a:moveTo>
                  <a:pt x="0" y="0"/>
                </a:moveTo>
                <a:lnTo>
                  <a:pt x="6096076" y="0"/>
                </a:lnTo>
                <a:lnTo>
                  <a:pt x="6096076" y="4302840"/>
                </a:lnTo>
                <a:lnTo>
                  <a:pt x="0" y="43028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594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0" y="-1190273"/>
            <a:ext cx="9530047" cy="12667546"/>
          </a:xfrm>
          <a:custGeom>
            <a:avLst/>
            <a:gdLst/>
            <a:ahLst/>
            <a:cxnLst/>
            <a:rect l="l" t="t" r="r" b="b"/>
            <a:pathLst>
              <a:path w="9530047" h="12667546">
                <a:moveTo>
                  <a:pt x="0" y="0"/>
                </a:moveTo>
                <a:lnTo>
                  <a:pt x="9530047" y="0"/>
                </a:lnTo>
                <a:lnTo>
                  <a:pt x="9530047" y="12667546"/>
                </a:lnTo>
                <a:lnTo>
                  <a:pt x="0" y="1266754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583" r="-3762" b="-85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420875" y="805687"/>
            <a:ext cx="4867125" cy="3532126"/>
          </a:xfrm>
          <a:custGeom>
            <a:avLst/>
            <a:gdLst/>
            <a:ahLst/>
            <a:cxnLst/>
            <a:rect l="l" t="t" r="r" b="b"/>
            <a:pathLst>
              <a:path w="4867125" h="3532126">
                <a:moveTo>
                  <a:pt x="0" y="0"/>
                </a:moveTo>
                <a:lnTo>
                  <a:pt x="4867125" y="0"/>
                </a:lnTo>
                <a:lnTo>
                  <a:pt x="4867125" y="3532126"/>
                </a:lnTo>
                <a:lnTo>
                  <a:pt x="0" y="353212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9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144000" y="2473160"/>
            <a:ext cx="9144000" cy="5813457"/>
          </a:xfrm>
          <a:custGeom>
            <a:avLst/>
            <a:gdLst/>
            <a:ahLst/>
            <a:cxnLst/>
            <a:rect l="l" t="t" r="r" b="b"/>
            <a:pathLst>
              <a:path w="9144000" h="5813457">
                <a:moveTo>
                  <a:pt x="0" y="0"/>
                </a:moveTo>
                <a:lnTo>
                  <a:pt x="9144000" y="0"/>
                </a:lnTo>
                <a:lnTo>
                  <a:pt x="9144000" y="5813457"/>
                </a:lnTo>
                <a:lnTo>
                  <a:pt x="0" y="581345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163" t="-1143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1843978" y="5836747"/>
            <a:ext cx="6941738" cy="4899740"/>
          </a:xfrm>
          <a:custGeom>
            <a:avLst/>
            <a:gdLst/>
            <a:ahLst/>
            <a:cxnLst/>
            <a:rect l="l" t="t" r="r" b="b"/>
            <a:pathLst>
              <a:path w="6941738" h="4899740">
                <a:moveTo>
                  <a:pt x="0" y="0"/>
                </a:moveTo>
                <a:lnTo>
                  <a:pt x="6941737" y="0"/>
                </a:lnTo>
                <a:lnTo>
                  <a:pt x="6941737" y="4899740"/>
                </a:lnTo>
                <a:lnTo>
                  <a:pt x="0" y="4899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94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235323" y="4911083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366046" y="662654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0" y="0"/>
                </a:lnTo>
                <a:lnTo>
                  <a:pt x="3297770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421771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772565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Bal  Karnawałowy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6991186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25 stycznia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91871" cy="4325209"/>
          </a:xfrm>
          <a:custGeom>
            <a:avLst/>
            <a:gdLst/>
            <a:ahLst/>
            <a:cxnLst/>
            <a:rect l="l" t="t" r="r" b="b"/>
            <a:pathLst>
              <a:path w="6491871" h="4325209">
                <a:moveTo>
                  <a:pt x="0" y="0"/>
                </a:moveTo>
                <a:lnTo>
                  <a:pt x="6491871" y="0"/>
                </a:lnTo>
                <a:lnTo>
                  <a:pt x="6491871" y="4325209"/>
                </a:lnTo>
                <a:lnTo>
                  <a:pt x="0" y="43252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491871" y="0"/>
            <a:ext cx="6491871" cy="4325209"/>
          </a:xfrm>
          <a:custGeom>
            <a:avLst/>
            <a:gdLst/>
            <a:ahLst/>
            <a:cxnLst/>
            <a:rect l="l" t="t" r="r" b="b"/>
            <a:pathLst>
              <a:path w="6491871" h="4325209">
                <a:moveTo>
                  <a:pt x="0" y="0"/>
                </a:moveTo>
                <a:lnTo>
                  <a:pt x="6491870" y="0"/>
                </a:lnTo>
                <a:lnTo>
                  <a:pt x="6491870" y="4325209"/>
                </a:lnTo>
                <a:lnTo>
                  <a:pt x="0" y="43252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812590" y="10967"/>
            <a:ext cx="6475410" cy="4314242"/>
          </a:xfrm>
          <a:custGeom>
            <a:avLst/>
            <a:gdLst/>
            <a:ahLst/>
            <a:cxnLst/>
            <a:rect l="l" t="t" r="r" b="b"/>
            <a:pathLst>
              <a:path w="6475410" h="4314242">
                <a:moveTo>
                  <a:pt x="0" y="0"/>
                </a:moveTo>
                <a:lnTo>
                  <a:pt x="6475410" y="0"/>
                </a:lnTo>
                <a:lnTo>
                  <a:pt x="6475410" y="4314242"/>
                </a:lnTo>
                <a:lnTo>
                  <a:pt x="0" y="431424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574524" y="3698170"/>
            <a:ext cx="11713476" cy="6588830"/>
          </a:xfrm>
          <a:custGeom>
            <a:avLst/>
            <a:gdLst/>
            <a:ahLst/>
            <a:cxnLst/>
            <a:rect l="l" t="t" r="r" b="b"/>
            <a:pathLst>
              <a:path w="11713476" h="6588830">
                <a:moveTo>
                  <a:pt x="0" y="0"/>
                </a:moveTo>
                <a:lnTo>
                  <a:pt x="11713476" y="0"/>
                </a:lnTo>
                <a:lnTo>
                  <a:pt x="11713476" y="6588830"/>
                </a:lnTo>
                <a:lnTo>
                  <a:pt x="0" y="658883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368163" y="4325209"/>
            <a:ext cx="8942687" cy="5961791"/>
          </a:xfrm>
          <a:custGeom>
            <a:avLst/>
            <a:gdLst/>
            <a:ahLst/>
            <a:cxnLst/>
            <a:rect l="l" t="t" r="r" b="b"/>
            <a:pathLst>
              <a:path w="8942687" h="5961791">
                <a:moveTo>
                  <a:pt x="0" y="0"/>
                </a:moveTo>
                <a:lnTo>
                  <a:pt x="8942687" y="0"/>
                </a:lnTo>
                <a:lnTo>
                  <a:pt x="8942687" y="5961791"/>
                </a:lnTo>
                <a:lnTo>
                  <a:pt x="0" y="596179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1" r="-91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0963" y="-1245133"/>
            <a:ext cx="11045509" cy="7359070"/>
          </a:xfrm>
          <a:custGeom>
            <a:avLst/>
            <a:gdLst/>
            <a:ahLst/>
            <a:cxnLst/>
            <a:rect l="l" t="t" r="r" b="b"/>
            <a:pathLst>
              <a:path w="11045509" h="7359070">
                <a:moveTo>
                  <a:pt x="0" y="0"/>
                </a:moveTo>
                <a:lnTo>
                  <a:pt x="11045509" y="0"/>
                </a:lnTo>
                <a:lnTo>
                  <a:pt x="11045509" y="7359071"/>
                </a:lnTo>
                <a:lnTo>
                  <a:pt x="0" y="73590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10567925" cy="6251285"/>
          </a:xfrm>
          <a:custGeom>
            <a:avLst/>
            <a:gdLst/>
            <a:ahLst/>
            <a:cxnLst/>
            <a:rect l="l" t="t" r="r" b="b"/>
            <a:pathLst>
              <a:path w="10567925" h="6251285">
                <a:moveTo>
                  <a:pt x="0" y="0"/>
                </a:moveTo>
                <a:lnTo>
                  <a:pt x="10567925" y="0"/>
                </a:lnTo>
                <a:lnTo>
                  <a:pt x="10567925" y="6251285"/>
                </a:lnTo>
                <a:lnTo>
                  <a:pt x="0" y="62512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714" t="-17720" r="-142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21147" y="1490637"/>
            <a:ext cx="4881752" cy="5503407"/>
          </a:xfrm>
          <a:custGeom>
            <a:avLst/>
            <a:gdLst/>
            <a:ahLst/>
            <a:cxnLst/>
            <a:rect l="l" t="t" r="r" b="b"/>
            <a:pathLst>
              <a:path w="4881752" h="5503407">
                <a:moveTo>
                  <a:pt x="0" y="0"/>
                </a:moveTo>
                <a:lnTo>
                  <a:pt x="4881752" y="0"/>
                </a:lnTo>
                <a:lnTo>
                  <a:pt x="4881752" y="5503407"/>
                </a:lnTo>
                <a:lnTo>
                  <a:pt x="0" y="55034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273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567925" y="5143500"/>
            <a:ext cx="7720075" cy="5143500"/>
          </a:xfrm>
          <a:custGeom>
            <a:avLst/>
            <a:gdLst/>
            <a:ahLst/>
            <a:cxnLst/>
            <a:rect l="l" t="t" r="r" b="b"/>
            <a:pathLst>
              <a:path w="7720075" h="5143500">
                <a:moveTo>
                  <a:pt x="0" y="0"/>
                </a:moveTo>
                <a:lnTo>
                  <a:pt x="7720075" y="0"/>
                </a:lnTo>
                <a:lnTo>
                  <a:pt x="77200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0" y="-274695"/>
            <a:ext cx="8132375" cy="5418195"/>
          </a:xfrm>
          <a:custGeom>
            <a:avLst/>
            <a:gdLst/>
            <a:ahLst/>
            <a:cxnLst/>
            <a:rect l="l" t="t" r="r" b="b"/>
            <a:pathLst>
              <a:path w="8132375" h="5418195">
                <a:moveTo>
                  <a:pt x="0" y="0"/>
                </a:moveTo>
                <a:lnTo>
                  <a:pt x="8132375" y="0"/>
                </a:lnTo>
                <a:lnTo>
                  <a:pt x="8132375" y="5418195"/>
                </a:lnTo>
                <a:lnTo>
                  <a:pt x="0" y="541819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9259" b="-925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667483" y="4829174"/>
            <a:ext cx="4310159" cy="5266997"/>
          </a:xfrm>
          <a:custGeom>
            <a:avLst/>
            <a:gdLst/>
            <a:ahLst/>
            <a:cxnLst/>
            <a:rect l="l" t="t" r="r" b="b"/>
            <a:pathLst>
              <a:path w="4310159" h="5266997">
                <a:moveTo>
                  <a:pt x="0" y="0"/>
                </a:moveTo>
                <a:lnTo>
                  <a:pt x="4310160" y="0"/>
                </a:lnTo>
                <a:lnTo>
                  <a:pt x="4310160" y="5266998"/>
                </a:lnTo>
                <a:lnTo>
                  <a:pt x="0" y="526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640293" y="530203"/>
            <a:ext cx="3297771" cy="4029862"/>
          </a:xfrm>
          <a:custGeom>
            <a:avLst/>
            <a:gdLst/>
            <a:ahLst/>
            <a:cxnLst/>
            <a:rect l="l" t="t" r="r" b="b"/>
            <a:pathLst>
              <a:path w="3297771" h="4029862">
                <a:moveTo>
                  <a:pt x="0" y="0"/>
                </a:moveTo>
                <a:lnTo>
                  <a:pt x="3297771" y="0"/>
                </a:lnTo>
                <a:lnTo>
                  <a:pt x="3297771" y="4029862"/>
                </a:lnTo>
                <a:lnTo>
                  <a:pt x="0" y="40298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26552" y="5440875"/>
            <a:ext cx="5608146" cy="4486517"/>
          </a:xfrm>
          <a:custGeom>
            <a:avLst/>
            <a:gdLst/>
            <a:ahLst/>
            <a:cxnLst/>
            <a:rect l="l" t="t" r="r" b="b"/>
            <a:pathLst>
              <a:path w="5608146" h="4486517">
                <a:moveTo>
                  <a:pt x="0" y="0"/>
                </a:moveTo>
                <a:lnTo>
                  <a:pt x="5608146" y="0"/>
                </a:lnTo>
                <a:lnTo>
                  <a:pt x="5608146" y="4486517"/>
                </a:lnTo>
                <a:lnTo>
                  <a:pt x="0" y="4486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2289179" y="4593271"/>
            <a:ext cx="1370964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POLSKIEJ FUNDACJI POMOCY DZIECIOM </a:t>
            </a: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FFFF"/>
                </a:solidFill>
                <a:latin typeface="Cardo Bold"/>
                <a:ea typeface="Cardo Bold"/>
                <a:cs typeface="Cardo Bold"/>
                <a:sym typeface="Cardo Bold"/>
              </a:rPr>
              <a:t>NIEDOSŁYSZĄCYM -ECHO-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499" b="1">
              <a:solidFill>
                <a:srgbClr val="FFFFFF"/>
              </a:solidFill>
              <a:latin typeface="Cardo Bold"/>
              <a:ea typeface="Cardo Bold"/>
              <a:cs typeface="Cardo Bold"/>
              <a:sym typeface="Card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9179" y="1931066"/>
            <a:ext cx="13709643" cy="159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86"/>
              </a:lnSpc>
            </a:pPr>
            <a:r>
              <a:rPr lang="en-US" sz="12984" spc="-99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Bal Charytatywny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9179" y="6991186"/>
            <a:ext cx="13709643" cy="122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9999" spc="-769">
                <a:solidFill>
                  <a:srgbClr val="D6A875"/>
                </a:solidFill>
                <a:latin typeface="Adam Script"/>
                <a:ea typeface="Adam Script"/>
                <a:cs typeface="Adam Script"/>
                <a:sym typeface="Adam Script"/>
              </a:rPr>
              <a:t>1 marca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Macintosh PowerPoint</Application>
  <PresentationFormat>Niestandardowy</PresentationFormat>
  <Paragraphs>81</Paragraphs>
  <Slides>44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9" baseType="lpstr">
      <vt:lpstr>Calibri</vt:lpstr>
      <vt:lpstr>Cardo Bold</vt:lpstr>
      <vt:lpstr>Adam Script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- spotkanie 13 czerwca 2025</dc:title>
  <cp:lastModifiedBy>Paweł Bednarczyk</cp:lastModifiedBy>
  <cp:revision>2</cp:revision>
  <dcterms:created xsi:type="dcterms:W3CDTF">2006-08-16T00:00:00Z</dcterms:created>
  <dcterms:modified xsi:type="dcterms:W3CDTF">2026-01-15T20:16:59Z</dcterms:modified>
  <dc:identifier>DAGpfK6g2vE</dc:identifier>
</cp:coreProperties>
</file>